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55"/>
  </p:notesMasterIdLst>
  <p:sldIdLst>
    <p:sldId id="256" r:id="rId5"/>
    <p:sldId id="284" r:id="rId6"/>
    <p:sldId id="285" r:id="rId7"/>
    <p:sldId id="286" r:id="rId8"/>
    <p:sldId id="257" r:id="rId9"/>
    <p:sldId id="259" r:id="rId10"/>
    <p:sldId id="260" r:id="rId11"/>
    <p:sldId id="292" r:id="rId12"/>
    <p:sldId id="261" r:id="rId13"/>
    <p:sldId id="264" r:id="rId14"/>
    <p:sldId id="306" r:id="rId15"/>
    <p:sldId id="265" r:id="rId16"/>
    <p:sldId id="266" r:id="rId17"/>
    <p:sldId id="296" r:id="rId18"/>
    <p:sldId id="295" r:id="rId19"/>
    <p:sldId id="294" r:id="rId20"/>
    <p:sldId id="267" r:id="rId21"/>
    <p:sldId id="288" r:id="rId22"/>
    <p:sldId id="290" r:id="rId23"/>
    <p:sldId id="278" r:id="rId24"/>
    <p:sldId id="287" r:id="rId25"/>
    <p:sldId id="289" r:id="rId26"/>
    <p:sldId id="291" r:id="rId27"/>
    <p:sldId id="276" r:id="rId28"/>
    <p:sldId id="277" r:id="rId29"/>
    <p:sldId id="293" r:id="rId30"/>
    <p:sldId id="279" r:id="rId31"/>
    <p:sldId id="280" r:id="rId32"/>
    <p:sldId id="281" r:id="rId33"/>
    <p:sldId id="282" r:id="rId34"/>
    <p:sldId id="283" r:id="rId35"/>
    <p:sldId id="297" r:id="rId36"/>
    <p:sldId id="307" r:id="rId37"/>
    <p:sldId id="299" r:id="rId38"/>
    <p:sldId id="298" r:id="rId39"/>
    <p:sldId id="309" r:id="rId40"/>
    <p:sldId id="308" r:id="rId41"/>
    <p:sldId id="310" r:id="rId42"/>
    <p:sldId id="268" r:id="rId43"/>
    <p:sldId id="269" r:id="rId44"/>
    <p:sldId id="272" r:id="rId45"/>
    <p:sldId id="270" r:id="rId46"/>
    <p:sldId id="273" r:id="rId47"/>
    <p:sldId id="271" r:id="rId48"/>
    <p:sldId id="274" r:id="rId49"/>
    <p:sldId id="301" r:id="rId50"/>
    <p:sldId id="303" r:id="rId51"/>
    <p:sldId id="304" r:id="rId52"/>
    <p:sldId id="302" r:id="rId53"/>
    <p:sldId id="305" r:id="rId5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6FB8585-5CBC-4F29-B6AC-6254AF4CF38A}">
          <p14:sldIdLst>
            <p14:sldId id="256"/>
            <p14:sldId id="284"/>
            <p14:sldId id="285"/>
            <p14:sldId id="286"/>
          </p14:sldIdLst>
        </p14:section>
        <p14:section name="Federation" id="{19EE1671-BCA6-4EA2-8C19-82F0AC871DD4}">
          <p14:sldIdLst>
            <p14:sldId id="257"/>
            <p14:sldId id="259"/>
            <p14:sldId id="260"/>
            <p14:sldId id="292"/>
            <p14:sldId id="261"/>
            <p14:sldId id="264"/>
            <p14:sldId id="306"/>
            <p14:sldId id="265"/>
            <p14:sldId id="266"/>
            <p14:sldId id="296"/>
            <p14:sldId id="295"/>
            <p14:sldId id="294"/>
            <p14:sldId id="267"/>
          </p14:sldIdLst>
        </p14:section>
        <p14:section name="Användarorganisation" id="{80253E43-A454-4C9F-B1F0-3849F0BCE3D3}">
          <p14:sldIdLst>
            <p14:sldId id="288"/>
          </p14:sldIdLst>
        </p14:section>
        <p14:section name="e-identitet" id="{8FE676F9-F9EF-4576-831F-2076D1E14EFC}">
          <p14:sldIdLst>
            <p14:sldId id="290"/>
          </p14:sldIdLst>
        </p14:section>
        <p14:section name="Identitetsleverantör" id="{4B6C926B-A560-4871-ACEE-22274AB291A6}">
          <p14:sldIdLst>
            <p14:sldId id="278"/>
          </p14:sldIdLst>
        </p14:section>
        <p14:section name="Attribututgivare" id="{A55C1B61-C0E3-4061-87A7-9B1855E448B6}">
          <p14:sldIdLst>
            <p14:sldId id="287"/>
          </p14:sldIdLst>
        </p14:section>
        <p14:section name="Användarattribut" id="{82662D45-843C-4072-B4FA-3592752132CF}">
          <p14:sldIdLst>
            <p14:sldId id="289"/>
            <p14:sldId id="291"/>
          </p14:sldIdLst>
        </p14:section>
        <p14:section name="Tjänsteleverantör" id="{FAE7C8F3-764C-40EC-96CF-E72D236E6EE3}">
          <p14:sldIdLst>
            <p14:sldId id="276"/>
          </p14:sldIdLst>
        </p14:section>
        <p14:section name="Federationsoperatör" id="{52529907-68E4-4C50-860E-2096523BF141}">
          <p14:sldIdLst>
            <p14:sldId id="277"/>
          </p14:sldIdLst>
        </p14:section>
        <p14:section name="Anvisningstjänst" id="{3234FC99-D66C-480E-BBEB-E1468CB82148}">
          <p14:sldIdLst>
            <p14:sldId id="293"/>
          </p14:sldIdLst>
        </p14:section>
        <p14:section name="Level of assurance" id="{5277A003-3962-4776-AD06-6FA40CDE5EEC}">
          <p14:sldIdLst>
            <p14:sldId id="279"/>
            <p14:sldId id="280"/>
            <p14:sldId id="281"/>
            <p14:sldId id="282"/>
          </p14:sldIdLst>
        </p14:section>
        <p14:section name="Stark autentisering" id="{ECD81D3A-BB7A-4388-8F67-419D21401132}">
          <p14:sldIdLst>
            <p14:sldId id="283"/>
          </p14:sldIdLst>
        </p14:section>
        <p14:section name="SAMBI" id="{8A480603-9900-4467-88F3-022D88C4394B}">
          <p14:sldIdLst>
            <p14:sldId id="297"/>
            <p14:sldId id="307"/>
            <p14:sldId id="299"/>
            <p14:sldId id="298"/>
          </p14:sldIdLst>
        </p14:section>
        <p14:section name="Projektets mål" id="{A62B2A76-BB45-4B4E-B3A0-65D162A0E3F8}">
          <p14:sldIdLst>
            <p14:sldId id="309"/>
            <p14:sldId id="308"/>
            <p14:sldId id="310"/>
          </p14:sldIdLst>
        </p14:section>
        <p14:section name="Ordlista" id="{CFC66188-D0EC-4268-AC97-597CEF295D48}">
          <p14:sldIdLst>
            <p14:sldId id="268"/>
            <p14:sldId id="269"/>
            <p14:sldId id="272"/>
            <p14:sldId id="270"/>
            <p14:sldId id="273"/>
            <p14:sldId id="271"/>
            <p14:sldId id="274"/>
          </p14:sldIdLst>
        </p14:section>
        <p14:section name="Byggkomponenter" id="{E4AE6CD3-AECD-4398-A989-03F5BEBE1B34}">
          <p14:sldIdLst>
            <p14:sldId id="301"/>
            <p14:sldId id="303"/>
            <p14:sldId id="304"/>
            <p14:sldId id="302"/>
            <p14:sldId id="30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Petersson" initials="JP" lastIdx="9" clrIdx="0">
    <p:extLst>
      <p:ext uri="{19B8F6BF-5375-455C-9EA6-DF929625EA0E}">
        <p15:presenceInfo xmlns:p15="http://schemas.microsoft.com/office/powerpoint/2012/main" userId="S::john.petersson@incubit.se::73880f0c-9bcc-4c20-a88f-258b250ae5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FF7C80"/>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28516-7216-44C8-8368-95FC2132B885}" v="138" dt="2019-09-17T19:14:56.45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llanmörkt format 4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llanmörkt format 3 - Dekorfär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94645" autoAdjust="0"/>
  </p:normalViewPr>
  <p:slideViewPr>
    <p:cSldViewPr snapToGrid="0">
      <p:cViewPr varScale="1">
        <p:scale>
          <a:sx n="59" d="100"/>
          <a:sy n="59" d="100"/>
        </p:scale>
        <p:origin x="68" y="1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Petersson" userId="73880f0c-9bcc-4c20-a88f-258b250ae51f" providerId="ADAL" clId="{E7CB57AB-08F5-487F-A480-5D8FBA37DB76}"/>
    <pc:docChg chg="undo custSel mod addSld delSld modSld sldOrd modSection">
      <pc:chgData name="John Petersson" userId="73880f0c-9bcc-4c20-a88f-258b250ae51f" providerId="ADAL" clId="{E7CB57AB-08F5-487F-A480-5D8FBA37DB76}" dt="2019-08-29T09:49:42.873" v="9201"/>
      <pc:docMkLst>
        <pc:docMk/>
      </pc:docMkLst>
      <pc:sldChg chg="delSp modSp delDesignElem">
        <pc:chgData name="John Petersson" userId="73880f0c-9bcc-4c20-a88f-258b250ae51f" providerId="ADAL" clId="{E7CB57AB-08F5-487F-A480-5D8FBA37DB76}" dt="2019-08-19T12:06:55.445" v="4351"/>
        <pc:sldMkLst>
          <pc:docMk/>
          <pc:sldMk cId="3686130561" sldId="256"/>
        </pc:sldMkLst>
        <pc:spChg chg="mod">
          <ac:chgData name="John Petersson" userId="73880f0c-9bcc-4c20-a88f-258b250ae51f" providerId="ADAL" clId="{E7CB57AB-08F5-487F-A480-5D8FBA37DB76}" dt="2019-08-09T12:15:41.424" v="641" actId="20577"/>
          <ac:spMkLst>
            <pc:docMk/>
            <pc:sldMk cId="3686130561" sldId="256"/>
            <ac:spMk id="2" creationId="{19AA738B-A2EA-4473-BFED-63E6513E1E3F}"/>
          </ac:spMkLst>
        </pc:spChg>
        <pc:spChg chg="del">
          <ac:chgData name="John Petersson" userId="73880f0c-9bcc-4c20-a88f-258b250ae51f" providerId="ADAL" clId="{E7CB57AB-08F5-487F-A480-5D8FBA37DB76}" dt="2019-08-19T12:06:55.445" v="4351"/>
          <ac:spMkLst>
            <pc:docMk/>
            <pc:sldMk cId="3686130561" sldId="256"/>
            <ac:spMk id="16" creationId="{7319A1DD-F557-4EC6-8A8C-F7617B4CD678}"/>
          </ac:spMkLst>
        </pc:spChg>
        <pc:spChg chg="del">
          <ac:chgData name="John Petersson" userId="73880f0c-9bcc-4c20-a88f-258b250ae51f" providerId="ADAL" clId="{E7CB57AB-08F5-487F-A480-5D8FBA37DB76}" dt="2019-08-19T12:06:55.445" v="4351"/>
          <ac:spMkLst>
            <pc:docMk/>
            <pc:sldMk cId="3686130561" sldId="256"/>
            <ac:spMk id="20" creationId="{D50218C5-E017-43D2-8345-FD9FBF0C991E}"/>
          </ac:spMkLst>
        </pc:spChg>
        <pc:cxnChg chg="del">
          <ac:chgData name="John Petersson" userId="73880f0c-9bcc-4c20-a88f-258b250ae51f" providerId="ADAL" clId="{E7CB57AB-08F5-487F-A480-5D8FBA37DB76}" dt="2019-08-19T12:06:55.445" v="4351"/>
          <ac:cxnSpMkLst>
            <pc:docMk/>
            <pc:sldMk cId="3686130561" sldId="256"/>
            <ac:cxnSpMk id="18" creationId="{D28A9C89-B313-458F-9C85-515930A51A93}"/>
          </ac:cxnSpMkLst>
        </pc:cxnChg>
      </pc:sldChg>
      <pc:sldChg chg="addSp delSp modSp mod setClrOvrMap delDesignElem">
        <pc:chgData name="John Petersson" userId="73880f0c-9bcc-4c20-a88f-258b250ae51f" providerId="ADAL" clId="{E7CB57AB-08F5-487F-A480-5D8FBA37DB76}" dt="2019-08-29T08:32:11.500" v="8701" actId="20577"/>
        <pc:sldMkLst>
          <pc:docMk/>
          <pc:sldMk cId="1493510974" sldId="257"/>
        </pc:sldMkLst>
        <pc:spChg chg="mod">
          <ac:chgData name="John Petersson" userId="73880f0c-9bcc-4c20-a88f-258b250ae51f" providerId="ADAL" clId="{E7CB57AB-08F5-487F-A480-5D8FBA37DB76}" dt="2019-08-21T11:05:25.079" v="6612" actId="26606"/>
          <ac:spMkLst>
            <pc:docMk/>
            <pc:sldMk cId="1493510974" sldId="257"/>
            <ac:spMk id="2" creationId="{989A765E-FB2F-4F6C-A797-0A3E75DC60F6}"/>
          </ac:spMkLst>
        </pc:spChg>
        <pc:spChg chg="mod">
          <ac:chgData name="John Petersson" userId="73880f0c-9bcc-4c20-a88f-258b250ae51f" providerId="ADAL" clId="{E7CB57AB-08F5-487F-A480-5D8FBA37DB76}" dt="2019-08-29T08:32:11.500" v="8701" actId="20577"/>
          <ac:spMkLst>
            <pc:docMk/>
            <pc:sldMk cId="1493510974" sldId="257"/>
            <ac:spMk id="3" creationId="{FD706A23-E034-417D-A0EB-287937BA3D08}"/>
          </ac:spMkLst>
        </pc:spChg>
        <pc:spChg chg="add">
          <ac:chgData name="John Petersson" userId="73880f0c-9bcc-4c20-a88f-258b250ae51f" providerId="ADAL" clId="{E7CB57AB-08F5-487F-A480-5D8FBA37DB76}" dt="2019-08-21T11:05:25.079" v="6612" actId="26606"/>
          <ac:spMkLst>
            <pc:docMk/>
            <pc:sldMk cId="1493510974" sldId="257"/>
            <ac:spMk id="5" creationId="{C8DD82D3-D002-45B0-B16A-82B3DA4EFDDB}"/>
          </ac:spMkLst>
        </pc:spChg>
        <pc:spChg chg="del">
          <ac:chgData name="John Petersson" userId="73880f0c-9bcc-4c20-a88f-258b250ae51f" providerId="ADAL" clId="{E7CB57AB-08F5-487F-A480-5D8FBA37DB76}" dt="2019-08-13T09:06:59.990" v="2936" actId="26606"/>
          <ac:spMkLst>
            <pc:docMk/>
            <pc:sldMk cId="1493510974" sldId="257"/>
            <ac:spMk id="8" creationId="{3741B58E-3B65-4A01-A276-975AB2CF8A08}"/>
          </ac:spMkLst>
        </pc:spChg>
        <pc:spChg chg="del">
          <ac:chgData name="John Petersson" userId="73880f0c-9bcc-4c20-a88f-258b250ae51f" providerId="ADAL" clId="{E7CB57AB-08F5-487F-A480-5D8FBA37DB76}" dt="2019-08-13T09:06:59.990" v="2936" actId="26606"/>
          <ac:spMkLst>
            <pc:docMk/>
            <pc:sldMk cId="1493510974" sldId="257"/>
            <ac:spMk id="10" creationId="{7AAC67C3-831B-4AB1-A259-DFB839CAFAFC}"/>
          </ac:spMkLst>
        </pc:spChg>
        <pc:spChg chg="add">
          <ac:chgData name="John Petersson" userId="73880f0c-9bcc-4c20-a88f-258b250ae51f" providerId="ADAL" clId="{E7CB57AB-08F5-487F-A480-5D8FBA37DB76}" dt="2019-08-21T11:05:25.079" v="6612" actId="26606"/>
          <ac:spMkLst>
            <pc:docMk/>
            <pc:sldMk cId="1493510974" sldId="257"/>
            <ac:spMk id="12" creationId="{A14E4FB9-9BBF-47B3-A09F-01A3868E961D}"/>
          </ac:spMkLst>
        </pc:spChg>
        <pc:spChg chg="add del">
          <ac:chgData name="John Petersson" userId="73880f0c-9bcc-4c20-a88f-258b250ae51f" providerId="ADAL" clId="{E7CB57AB-08F5-487F-A480-5D8FBA37DB76}" dt="2019-08-19T12:06:55.445" v="4351"/>
          <ac:spMkLst>
            <pc:docMk/>
            <pc:sldMk cId="1493510974" sldId="257"/>
            <ac:spMk id="15" creationId="{C8DD82D3-D002-45B0-B16A-82B3DA4EFDDB}"/>
          </ac:spMkLst>
        </pc:spChg>
        <pc:cxnChg chg="add">
          <ac:chgData name="John Petersson" userId="73880f0c-9bcc-4c20-a88f-258b250ae51f" providerId="ADAL" clId="{E7CB57AB-08F5-487F-A480-5D8FBA37DB76}" dt="2019-08-21T11:05:25.079" v="6612" actId="26606"/>
          <ac:cxnSpMkLst>
            <pc:docMk/>
            <pc:sldMk cId="1493510974" sldId="257"/>
            <ac:cxnSpMk id="6" creationId="{9F09C252-16FE-4557-AD6D-BB5CA773496C}"/>
          </ac:cxnSpMkLst>
        </pc:cxnChg>
        <pc:cxnChg chg="add del">
          <ac:chgData name="John Petersson" userId="73880f0c-9bcc-4c20-a88f-258b250ae51f" providerId="ADAL" clId="{E7CB57AB-08F5-487F-A480-5D8FBA37DB76}" dt="2019-08-19T12:06:55.445" v="4351"/>
          <ac:cxnSpMkLst>
            <pc:docMk/>
            <pc:sldMk cId="1493510974" sldId="257"/>
            <ac:cxnSpMk id="17" creationId="{9F09C252-16FE-4557-AD6D-BB5CA773496C}"/>
          </ac:cxnSpMkLst>
        </pc:cxnChg>
      </pc:sldChg>
      <pc:sldChg chg="addSp delSp modSp mod setBg setClrOvrMap">
        <pc:chgData name="John Petersson" userId="73880f0c-9bcc-4c20-a88f-258b250ae51f" providerId="ADAL" clId="{E7CB57AB-08F5-487F-A480-5D8FBA37DB76}" dt="2019-08-21T11:06:14.067" v="6616" actId="20577"/>
        <pc:sldMkLst>
          <pc:docMk/>
          <pc:sldMk cId="443549295" sldId="258"/>
        </pc:sldMkLst>
        <pc:spChg chg="mod">
          <ac:chgData name="John Petersson" userId="73880f0c-9bcc-4c20-a88f-258b250ae51f" providerId="ADAL" clId="{E7CB57AB-08F5-487F-A480-5D8FBA37DB76}" dt="2019-08-21T11:06:14.067" v="6616" actId="20577"/>
          <ac:spMkLst>
            <pc:docMk/>
            <pc:sldMk cId="443549295" sldId="258"/>
            <ac:spMk id="2" creationId="{04B99A22-04DD-41E9-9F10-CC769E9D8A53}"/>
          </ac:spMkLst>
        </pc:spChg>
        <pc:spChg chg="add del mod">
          <ac:chgData name="John Petersson" userId="73880f0c-9bcc-4c20-a88f-258b250ae51f" providerId="ADAL" clId="{E7CB57AB-08F5-487F-A480-5D8FBA37DB76}" dt="2019-08-13T09:06:49.940" v="2935" actId="26606"/>
          <ac:spMkLst>
            <pc:docMk/>
            <pc:sldMk cId="443549295" sldId="258"/>
            <ac:spMk id="3" creationId="{DC299A98-BDAC-48BE-BC3A-6A19866E60E2}"/>
          </ac:spMkLst>
        </pc:spChg>
        <pc:spChg chg="add del">
          <ac:chgData name="John Petersson" userId="73880f0c-9bcc-4c20-a88f-258b250ae51f" providerId="ADAL" clId="{E7CB57AB-08F5-487F-A480-5D8FBA37DB76}" dt="2019-08-13T09:06:49.940" v="2935" actId="26606"/>
          <ac:spMkLst>
            <pc:docMk/>
            <pc:sldMk cId="443549295" sldId="258"/>
            <ac:spMk id="8" creationId="{3741B58E-3B65-4A01-A276-975AB2CF8A08}"/>
          </ac:spMkLst>
        </pc:spChg>
        <pc:spChg chg="add del">
          <ac:chgData name="John Petersson" userId="73880f0c-9bcc-4c20-a88f-258b250ae51f" providerId="ADAL" clId="{E7CB57AB-08F5-487F-A480-5D8FBA37DB76}" dt="2019-08-13T09:06:49.940" v="2935" actId="26606"/>
          <ac:spMkLst>
            <pc:docMk/>
            <pc:sldMk cId="443549295" sldId="258"/>
            <ac:spMk id="10" creationId="{7AAC67C3-831B-4AB1-A259-DFB839CAFAFC}"/>
          </ac:spMkLst>
        </pc:spChg>
        <pc:spChg chg="add del">
          <ac:chgData name="John Petersson" userId="73880f0c-9bcc-4c20-a88f-258b250ae51f" providerId="ADAL" clId="{E7CB57AB-08F5-487F-A480-5D8FBA37DB76}" dt="2019-08-13T09:06:38.700" v="2930" actId="26606"/>
          <ac:spMkLst>
            <pc:docMk/>
            <pc:sldMk cId="443549295" sldId="258"/>
            <ac:spMk id="15" creationId="{3741B58E-3B65-4A01-A276-975AB2CF8A08}"/>
          </ac:spMkLst>
        </pc:spChg>
        <pc:spChg chg="add del">
          <ac:chgData name="John Petersson" userId="73880f0c-9bcc-4c20-a88f-258b250ae51f" providerId="ADAL" clId="{E7CB57AB-08F5-487F-A480-5D8FBA37DB76}" dt="2019-08-13T09:06:38.700" v="2930" actId="26606"/>
          <ac:spMkLst>
            <pc:docMk/>
            <pc:sldMk cId="443549295" sldId="258"/>
            <ac:spMk id="17" creationId="{7AAC67C3-831B-4AB1-A259-DFB839CAFAFC}"/>
          </ac:spMkLst>
        </pc:spChg>
        <pc:spChg chg="add del">
          <ac:chgData name="John Petersson" userId="73880f0c-9bcc-4c20-a88f-258b250ae51f" providerId="ADAL" clId="{E7CB57AB-08F5-487F-A480-5D8FBA37DB76}" dt="2019-08-13T09:06:41.496" v="2932" actId="26606"/>
          <ac:spMkLst>
            <pc:docMk/>
            <pc:sldMk cId="443549295" sldId="258"/>
            <ac:spMk id="19" creationId="{754910CF-1B56-45D3-960A-E89F7B3B9131}"/>
          </ac:spMkLst>
        </pc:spChg>
        <pc:spChg chg="add del">
          <ac:chgData name="John Petersson" userId="73880f0c-9bcc-4c20-a88f-258b250ae51f" providerId="ADAL" clId="{E7CB57AB-08F5-487F-A480-5D8FBA37DB76}" dt="2019-08-13T09:06:41.496" v="2932" actId="26606"/>
          <ac:spMkLst>
            <pc:docMk/>
            <pc:sldMk cId="443549295" sldId="258"/>
            <ac:spMk id="20" creationId="{EE1530B0-6F96-46C0-8B3E-3215CB756BE4}"/>
          </ac:spMkLst>
        </pc:spChg>
        <pc:spChg chg="add del">
          <ac:chgData name="John Petersson" userId="73880f0c-9bcc-4c20-a88f-258b250ae51f" providerId="ADAL" clId="{E7CB57AB-08F5-487F-A480-5D8FBA37DB76}" dt="2019-08-13T09:06:49.940" v="2934" actId="26606"/>
          <ac:spMkLst>
            <pc:docMk/>
            <pc:sldMk cId="443549295" sldId="258"/>
            <ac:spMk id="22" creationId="{EE1530B0-6F96-46C0-8B3E-3215CB756BE4}"/>
          </ac:spMkLst>
        </pc:spChg>
        <pc:spChg chg="add del">
          <ac:chgData name="John Petersson" userId="73880f0c-9bcc-4c20-a88f-258b250ae51f" providerId="ADAL" clId="{E7CB57AB-08F5-487F-A480-5D8FBA37DB76}" dt="2019-08-13T09:06:49.940" v="2934" actId="26606"/>
          <ac:spMkLst>
            <pc:docMk/>
            <pc:sldMk cId="443549295" sldId="258"/>
            <ac:spMk id="23" creationId="{754910CF-1B56-45D3-960A-E89F7B3B9131}"/>
          </ac:spMkLst>
        </pc:spChg>
        <pc:spChg chg="add del">
          <ac:chgData name="John Petersson" userId="73880f0c-9bcc-4c20-a88f-258b250ae51f" providerId="ADAL" clId="{E7CB57AB-08F5-487F-A480-5D8FBA37DB76}" dt="2019-08-13T09:07:09.147" v="2937" actId="26606"/>
          <ac:spMkLst>
            <pc:docMk/>
            <pc:sldMk cId="443549295" sldId="258"/>
            <ac:spMk id="26" creationId="{C8DD82D3-D002-45B0-B16A-82B3DA4EFDDB}"/>
          </ac:spMkLst>
        </pc:spChg>
        <pc:spChg chg="add del">
          <ac:chgData name="John Petersson" userId="73880f0c-9bcc-4c20-a88f-258b250ae51f" providerId="ADAL" clId="{E7CB57AB-08F5-487F-A480-5D8FBA37DB76}" dt="2019-08-13T09:07:09.147" v="2937" actId="26606"/>
          <ac:spMkLst>
            <pc:docMk/>
            <pc:sldMk cId="443549295" sldId="258"/>
            <ac:spMk id="28" creationId="{DC299A98-BDAC-48BE-BC3A-6A19866E60E2}"/>
          </ac:spMkLst>
        </pc:spChg>
        <pc:spChg chg="add del">
          <ac:chgData name="John Petersson" userId="73880f0c-9bcc-4c20-a88f-258b250ae51f" providerId="ADAL" clId="{E7CB57AB-08F5-487F-A480-5D8FBA37DB76}" dt="2019-08-13T09:07:09.147" v="2937" actId="26606"/>
          <ac:spMkLst>
            <pc:docMk/>
            <pc:sldMk cId="443549295" sldId="258"/>
            <ac:spMk id="29" creationId="{A14E4FB9-9BBF-47B3-A09F-01A3868E961D}"/>
          </ac:spMkLst>
        </pc:spChg>
        <pc:spChg chg="add">
          <ac:chgData name="John Petersson" userId="73880f0c-9bcc-4c20-a88f-258b250ae51f" providerId="ADAL" clId="{E7CB57AB-08F5-487F-A480-5D8FBA37DB76}" dt="2019-08-21T11:05:48.986" v="6615" actId="26606"/>
          <ac:spMkLst>
            <pc:docMk/>
            <pc:sldMk cId="443549295" sldId="258"/>
            <ac:spMk id="36" creationId="{EE1530B0-6F96-46C0-8B3E-3215CB756BE4}"/>
          </ac:spMkLst>
        </pc:spChg>
        <pc:spChg chg="add">
          <ac:chgData name="John Petersson" userId="73880f0c-9bcc-4c20-a88f-258b250ae51f" providerId="ADAL" clId="{E7CB57AB-08F5-487F-A480-5D8FBA37DB76}" dt="2019-08-21T11:05:48.986" v="6615" actId="26606"/>
          <ac:spMkLst>
            <pc:docMk/>
            <pc:sldMk cId="443549295" sldId="258"/>
            <ac:spMk id="38" creationId="{754910CF-1B56-45D3-960A-E89F7B3B9131}"/>
          </ac:spMkLst>
        </pc:spChg>
        <pc:graphicFrameChg chg="add del">
          <ac:chgData name="John Petersson" userId="73880f0c-9bcc-4c20-a88f-258b250ae51f" providerId="ADAL" clId="{E7CB57AB-08F5-487F-A480-5D8FBA37DB76}" dt="2019-08-13T09:06:41.496" v="2932" actId="26606"/>
          <ac:graphicFrameMkLst>
            <pc:docMk/>
            <pc:sldMk cId="443549295" sldId="258"/>
            <ac:graphicFrameMk id="12" creationId="{D0B81636-CE39-47BE-A2E6-D6421D22DA5C}"/>
          </ac:graphicFrameMkLst>
        </pc:graphicFrameChg>
        <pc:graphicFrameChg chg="add del">
          <ac:chgData name="John Petersson" userId="73880f0c-9bcc-4c20-a88f-258b250ae51f" providerId="ADAL" clId="{E7CB57AB-08F5-487F-A480-5D8FBA37DB76}" dt="2019-08-13T09:06:49.940" v="2934" actId="26606"/>
          <ac:graphicFrameMkLst>
            <pc:docMk/>
            <pc:sldMk cId="443549295" sldId="258"/>
            <ac:graphicFrameMk id="24" creationId="{17A95A66-B9E8-477F-9CC5-4050C3916875}"/>
          </ac:graphicFrameMkLst>
        </pc:graphicFrameChg>
        <pc:graphicFrameChg chg="add mod modGraphic">
          <ac:chgData name="John Petersson" userId="73880f0c-9bcc-4c20-a88f-258b250ae51f" providerId="ADAL" clId="{E7CB57AB-08F5-487F-A480-5D8FBA37DB76}" dt="2019-08-21T11:05:48.986" v="6615" actId="26606"/>
          <ac:graphicFrameMkLst>
            <pc:docMk/>
            <pc:sldMk cId="443549295" sldId="258"/>
            <ac:graphicFrameMk id="31" creationId="{BC363156-287D-4071-8D6A-26E15EEA8CC5}"/>
          </ac:graphicFrameMkLst>
        </pc:graphicFrameChg>
        <pc:cxnChg chg="add del">
          <ac:chgData name="John Petersson" userId="73880f0c-9bcc-4c20-a88f-258b250ae51f" providerId="ADAL" clId="{E7CB57AB-08F5-487F-A480-5D8FBA37DB76}" dt="2019-08-13T09:07:09.147" v="2937" actId="26606"/>
          <ac:cxnSpMkLst>
            <pc:docMk/>
            <pc:sldMk cId="443549295" sldId="258"/>
            <ac:cxnSpMk id="27" creationId="{9F09C252-16FE-4557-AD6D-BB5CA773496C}"/>
          </ac:cxnSpMkLst>
        </pc:cxnChg>
      </pc:sldChg>
      <pc:sldChg chg="addSp delSp modSp mod setBg delDesignElem addCm delCm modCm">
        <pc:chgData name="John Petersson" userId="73880f0c-9bcc-4c20-a88f-258b250ae51f" providerId="ADAL" clId="{E7CB57AB-08F5-487F-A480-5D8FBA37DB76}" dt="2019-08-22T13:56:24.249" v="8248" actId="1592"/>
        <pc:sldMkLst>
          <pc:docMk/>
          <pc:sldMk cId="2315171502" sldId="259"/>
        </pc:sldMkLst>
        <pc:spChg chg="mod">
          <ac:chgData name="John Petersson" userId="73880f0c-9bcc-4c20-a88f-258b250ae51f" providerId="ADAL" clId="{E7CB57AB-08F5-487F-A480-5D8FBA37DB76}" dt="2019-08-22T13:55:40.666" v="8245" actId="26606"/>
          <ac:spMkLst>
            <pc:docMk/>
            <pc:sldMk cId="2315171502" sldId="259"/>
            <ac:spMk id="2" creationId="{3FF9F99A-5112-4672-BBE6-B7149E836196}"/>
          </ac:spMkLst>
        </pc:spChg>
        <pc:spChg chg="del mod">
          <ac:chgData name="John Petersson" userId="73880f0c-9bcc-4c20-a88f-258b250ae51f" providerId="ADAL" clId="{E7CB57AB-08F5-487F-A480-5D8FBA37DB76}" dt="2019-08-09T11:28:24.588" v="75" actId="26606"/>
          <ac:spMkLst>
            <pc:docMk/>
            <pc:sldMk cId="2315171502" sldId="259"/>
            <ac:spMk id="3" creationId="{0713F886-127D-4AAF-9472-2AC6E166C52C}"/>
          </ac:spMkLst>
        </pc:spChg>
        <pc:spChg chg="add">
          <ac:chgData name="John Petersson" userId="73880f0c-9bcc-4c20-a88f-258b250ae51f" providerId="ADAL" clId="{E7CB57AB-08F5-487F-A480-5D8FBA37DB76}" dt="2019-08-22T13:55:40.666" v="8245" actId="26606"/>
          <ac:spMkLst>
            <pc:docMk/>
            <pc:sldMk cId="2315171502" sldId="259"/>
            <ac:spMk id="7" creationId="{EE1530B0-6F96-46C0-8B3E-3215CB756BE4}"/>
          </ac:spMkLst>
        </pc:spChg>
        <pc:spChg chg="add">
          <ac:chgData name="John Petersson" userId="73880f0c-9bcc-4c20-a88f-258b250ae51f" providerId="ADAL" clId="{E7CB57AB-08F5-487F-A480-5D8FBA37DB76}" dt="2019-08-22T13:55:40.666" v="8245" actId="26606"/>
          <ac:spMkLst>
            <pc:docMk/>
            <pc:sldMk cId="2315171502" sldId="259"/>
            <ac:spMk id="8" creationId="{754910CF-1B56-45D3-960A-E89F7B3B9131}"/>
          </ac:spMkLst>
        </pc:spChg>
        <pc:spChg chg="add del">
          <ac:chgData name="John Petersson" userId="73880f0c-9bcc-4c20-a88f-258b250ae51f" providerId="ADAL" clId="{E7CB57AB-08F5-487F-A480-5D8FBA37DB76}" dt="2019-08-19T12:06:55.445" v="4351"/>
          <ac:spMkLst>
            <pc:docMk/>
            <pc:sldMk cId="2315171502" sldId="259"/>
            <ac:spMk id="10" creationId="{EE1530B0-6F96-46C0-8B3E-3215CB756BE4}"/>
          </ac:spMkLst>
        </pc:spChg>
        <pc:spChg chg="add del">
          <ac:chgData name="John Petersson" userId="73880f0c-9bcc-4c20-a88f-258b250ae51f" providerId="ADAL" clId="{E7CB57AB-08F5-487F-A480-5D8FBA37DB76}" dt="2019-08-19T12:06:55.445" v="4351"/>
          <ac:spMkLst>
            <pc:docMk/>
            <pc:sldMk cId="2315171502" sldId="259"/>
            <ac:spMk id="12" creationId="{754910CF-1B56-45D3-960A-E89F7B3B9131}"/>
          </ac:spMkLst>
        </pc:spChg>
        <pc:graphicFrameChg chg="add mod modGraphic">
          <ac:chgData name="John Petersson" userId="73880f0c-9bcc-4c20-a88f-258b250ae51f" providerId="ADAL" clId="{E7CB57AB-08F5-487F-A480-5D8FBA37DB76}" dt="2019-08-22T13:55:40.666" v="8245" actId="26606"/>
          <ac:graphicFrameMkLst>
            <pc:docMk/>
            <pc:sldMk cId="2315171502" sldId="259"/>
            <ac:graphicFrameMk id="5" creationId="{C321134A-CBDD-412C-B63D-499667D853FB}"/>
          </ac:graphicFrameMkLst>
        </pc:graphicFrameChg>
      </pc:sldChg>
      <pc:sldChg chg="addSp delSp modSp add mod setBg delDesignElem">
        <pc:chgData name="John Petersson" userId="73880f0c-9bcc-4c20-a88f-258b250ae51f" providerId="ADAL" clId="{E7CB57AB-08F5-487F-A480-5D8FBA37DB76}" dt="2019-08-19T12:11:21.010" v="4372" actId="113"/>
        <pc:sldMkLst>
          <pc:docMk/>
          <pc:sldMk cId="3130605745" sldId="260"/>
        </pc:sldMkLst>
        <pc:spChg chg="mod">
          <ac:chgData name="John Petersson" userId="73880f0c-9bcc-4c20-a88f-258b250ae51f" providerId="ADAL" clId="{E7CB57AB-08F5-487F-A480-5D8FBA37DB76}" dt="2019-08-19T12:11:01.150" v="4371" actId="26606"/>
          <ac:spMkLst>
            <pc:docMk/>
            <pc:sldMk cId="3130605745" sldId="260"/>
            <ac:spMk id="2" creationId="{A5942684-4F1E-4651-8030-E826D6D1B96D}"/>
          </ac:spMkLst>
        </pc:spChg>
        <pc:spChg chg="del mod">
          <ac:chgData name="John Petersson" userId="73880f0c-9bcc-4c20-a88f-258b250ae51f" providerId="ADAL" clId="{E7CB57AB-08F5-487F-A480-5D8FBA37DB76}" dt="2019-08-09T11:28:34.682" v="76" actId="26606"/>
          <ac:spMkLst>
            <pc:docMk/>
            <pc:sldMk cId="3130605745" sldId="260"/>
            <ac:spMk id="3" creationId="{5E845A62-3E7E-49B7-A85A-118AB91A7681}"/>
          </ac:spMkLst>
        </pc:spChg>
        <pc:spChg chg="add del">
          <ac:chgData name="John Petersson" userId="73880f0c-9bcc-4c20-a88f-258b250ae51f" providerId="ADAL" clId="{E7CB57AB-08F5-487F-A480-5D8FBA37DB76}" dt="2019-08-19T12:11:01.024" v="4370" actId="26606"/>
          <ac:spMkLst>
            <pc:docMk/>
            <pc:sldMk cId="3130605745" sldId="260"/>
            <ac:spMk id="7" creationId="{EE1530B0-6F96-46C0-8B3E-3215CB756BE4}"/>
          </ac:spMkLst>
        </pc:spChg>
        <pc:spChg chg="add del">
          <ac:chgData name="John Petersson" userId="73880f0c-9bcc-4c20-a88f-258b250ae51f" providerId="ADAL" clId="{E7CB57AB-08F5-487F-A480-5D8FBA37DB76}" dt="2019-08-19T12:11:01.024" v="4370" actId="26606"/>
          <ac:spMkLst>
            <pc:docMk/>
            <pc:sldMk cId="3130605745" sldId="260"/>
            <ac:spMk id="8" creationId="{754910CF-1B56-45D3-960A-E89F7B3B9131}"/>
          </ac:spMkLst>
        </pc:spChg>
        <pc:spChg chg="add del">
          <ac:chgData name="John Petersson" userId="73880f0c-9bcc-4c20-a88f-258b250ae51f" providerId="ADAL" clId="{E7CB57AB-08F5-487F-A480-5D8FBA37DB76}" dt="2019-08-09T11:29:31.999" v="83" actId="26606"/>
          <ac:spMkLst>
            <pc:docMk/>
            <pc:sldMk cId="3130605745" sldId="260"/>
            <ac:spMk id="10" creationId="{EE1530B0-6F96-46C0-8B3E-3215CB756BE4}"/>
          </ac:spMkLst>
        </pc:spChg>
        <pc:spChg chg="add del">
          <ac:chgData name="John Petersson" userId="73880f0c-9bcc-4c20-a88f-258b250ae51f" providerId="ADAL" clId="{E7CB57AB-08F5-487F-A480-5D8FBA37DB76}" dt="2019-08-09T11:29:31.999" v="83" actId="26606"/>
          <ac:spMkLst>
            <pc:docMk/>
            <pc:sldMk cId="3130605745" sldId="260"/>
            <ac:spMk id="12" creationId="{754910CF-1B56-45D3-960A-E89F7B3B9131}"/>
          </ac:spMkLst>
        </pc:spChg>
        <pc:spChg chg="add del">
          <ac:chgData name="John Petersson" userId="73880f0c-9bcc-4c20-a88f-258b250ae51f" providerId="ADAL" clId="{E7CB57AB-08F5-487F-A480-5D8FBA37DB76}" dt="2019-08-19T12:06:55.445" v="4351"/>
          <ac:spMkLst>
            <pc:docMk/>
            <pc:sldMk cId="3130605745" sldId="260"/>
            <ac:spMk id="17" creationId="{EE1530B0-6F96-46C0-8B3E-3215CB756BE4}"/>
          </ac:spMkLst>
        </pc:spChg>
        <pc:spChg chg="add del">
          <ac:chgData name="John Petersson" userId="73880f0c-9bcc-4c20-a88f-258b250ae51f" providerId="ADAL" clId="{E7CB57AB-08F5-487F-A480-5D8FBA37DB76}" dt="2019-08-19T12:06:55.445" v="4351"/>
          <ac:spMkLst>
            <pc:docMk/>
            <pc:sldMk cId="3130605745" sldId="260"/>
            <ac:spMk id="19" creationId="{754910CF-1B56-45D3-960A-E89F7B3B9131}"/>
          </ac:spMkLst>
        </pc:spChg>
        <pc:graphicFrameChg chg="add mod modGraphic">
          <ac:chgData name="John Petersson" userId="73880f0c-9bcc-4c20-a88f-258b250ae51f" providerId="ADAL" clId="{E7CB57AB-08F5-487F-A480-5D8FBA37DB76}" dt="2019-08-19T12:11:21.010" v="4372" actId="113"/>
          <ac:graphicFrameMkLst>
            <pc:docMk/>
            <pc:sldMk cId="3130605745" sldId="260"/>
            <ac:graphicFrameMk id="5" creationId="{750BA942-48AB-4D5F-BEC7-CEBA5C31091B}"/>
          </ac:graphicFrameMkLst>
        </pc:graphicFrameChg>
      </pc:sldChg>
      <pc:sldChg chg="addSp delSp modSp add mod setBg setClrOvrMap delDesignElem">
        <pc:chgData name="John Petersson" userId="73880f0c-9bcc-4c20-a88f-258b250ae51f" providerId="ADAL" clId="{E7CB57AB-08F5-487F-A480-5D8FBA37DB76}" dt="2019-08-21T11:04:53.453" v="6609" actId="26606"/>
        <pc:sldMkLst>
          <pc:docMk/>
          <pc:sldMk cId="2959668576" sldId="261"/>
        </pc:sldMkLst>
        <pc:spChg chg="mod">
          <ac:chgData name="John Petersson" userId="73880f0c-9bcc-4c20-a88f-258b250ae51f" providerId="ADAL" clId="{E7CB57AB-08F5-487F-A480-5D8FBA37DB76}" dt="2019-08-19T12:10:37.325" v="4368" actId="26606"/>
          <ac:spMkLst>
            <pc:docMk/>
            <pc:sldMk cId="2959668576" sldId="261"/>
            <ac:spMk id="2" creationId="{7AE8DF70-EAE3-40CA-82B7-BC0573768418}"/>
          </ac:spMkLst>
        </pc:spChg>
        <pc:spChg chg="del mod">
          <ac:chgData name="John Petersson" userId="73880f0c-9bcc-4c20-a88f-258b250ae51f" providerId="ADAL" clId="{E7CB57AB-08F5-487F-A480-5D8FBA37DB76}" dt="2019-08-09T11:29:46.546" v="84" actId="26606"/>
          <ac:spMkLst>
            <pc:docMk/>
            <pc:sldMk cId="2959668576" sldId="261"/>
            <ac:spMk id="3" creationId="{DA4377BC-23D2-4B22-8D70-148D907677E4}"/>
          </ac:spMkLst>
        </pc:spChg>
        <pc:spChg chg="add del">
          <ac:chgData name="John Petersson" userId="73880f0c-9bcc-4c20-a88f-258b250ae51f" providerId="ADAL" clId="{E7CB57AB-08F5-487F-A480-5D8FBA37DB76}" dt="2019-08-19T12:06:55.445" v="4351"/>
          <ac:spMkLst>
            <pc:docMk/>
            <pc:sldMk cId="2959668576" sldId="261"/>
            <ac:spMk id="10" creationId="{103E59AE-44F8-4FB9-BF05-C888FE3E1DFA}"/>
          </ac:spMkLst>
        </pc:spChg>
        <pc:spChg chg="add del">
          <ac:chgData name="John Petersson" userId="73880f0c-9bcc-4c20-a88f-258b250ae51f" providerId="ADAL" clId="{E7CB57AB-08F5-487F-A480-5D8FBA37DB76}" dt="2019-08-19T12:06:55.445" v="4351"/>
          <ac:spMkLst>
            <pc:docMk/>
            <pc:sldMk cId="2959668576" sldId="261"/>
            <ac:spMk id="14" creationId="{8B6B14AE-589A-45CC-A30D-41995FC1F8BA}"/>
          </ac:spMkLst>
        </pc:spChg>
        <pc:graphicFrameChg chg="add mod modGraphic">
          <ac:chgData name="John Petersson" userId="73880f0c-9bcc-4c20-a88f-258b250ae51f" providerId="ADAL" clId="{E7CB57AB-08F5-487F-A480-5D8FBA37DB76}" dt="2019-08-21T11:04:53.453" v="6609" actId="26606"/>
          <ac:graphicFrameMkLst>
            <pc:docMk/>
            <pc:sldMk cId="2959668576" sldId="261"/>
            <ac:graphicFrameMk id="5" creationId="{0F2A2BA8-4B00-4AED-9FB6-8C26504ECA08}"/>
          </ac:graphicFrameMkLst>
        </pc:graphicFrameChg>
        <pc:cxnChg chg="add del">
          <ac:chgData name="John Petersson" userId="73880f0c-9bcc-4c20-a88f-258b250ae51f" providerId="ADAL" clId="{E7CB57AB-08F5-487F-A480-5D8FBA37DB76}" dt="2019-08-19T12:06:55.445" v="4351"/>
          <ac:cxnSpMkLst>
            <pc:docMk/>
            <pc:sldMk cId="2959668576" sldId="261"/>
            <ac:cxnSpMk id="12" creationId="{2752F38C-F560-47AA-90AD-209F39C04150}"/>
          </ac:cxnSpMkLst>
        </pc:cxnChg>
      </pc:sldChg>
      <pc:sldChg chg="addSp delSp modSp add mod ord setBg delDesignElem">
        <pc:chgData name="John Petersson" userId="73880f0c-9bcc-4c20-a88f-258b250ae51f" providerId="ADAL" clId="{E7CB57AB-08F5-487F-A480-5D8FBA37DB76}" dt="2019-08-19T12:06:55.445" v="4351"/>
        <pc:sldMkLst>
          <pc:docMk/>
          <pc:sldMk cId="456950126" sldId="264"/>
        </pc:sldMkLst>
        <pc:spChg chg="mod ord">
          <ac:chgData name="John Petersson" userId="73880f0c-9bcc-4c20-a88f-258b250ae51f" providerId="ADAL" clId="{E7CB57AB-08F5-487F-A480-5D8FBA37DB76}" dt="2019-08-19T11:47:15.254" v="4185" actId="20577"/>
          <ac:spMkLst>
            <pc:docMk/>
            <pc:sldMk cId="456950126" sldId="264"/>
            <ac:spMk id="2" creationId="{1B973A2C-5331-4946-866B-5B72752AB38E}"/>
          </ac:spMkLst>
        </pc:spChg>
        <pc:spChg chg="add del mod">
          <ac:chgData name="John Petersson" userId="73880f0c-9bcc-4c20-a88f-258b250ae51f" providerId="ADAL" clId="{E7CB57AB-08F5-487F-A480-5D8FBA37DB76}" dt="2019-08-09T11:37:44.880" v="89" actId="26606"/>
          <ac:spMkLst>
            <pc:docMk/>
            <pc:sldMk cId="456950126" sldId="264"/>
            <ac:spMk id="3" creationId="{0FC12F96-94C4-45D1-9E19-E9AFD735F763}"/>
          </ac:spMkLst>
        </pc:spChg>
        <pc:spChg chg="add del">
          <ac:chgData name="John Petersson" userId="73880f0c-9bcc-4c20-a88f-258b250ae51f" providerId="ADAL" clId="{E7CB57AB-08F5-487F-A480-5D8FBA37DB76}" dt="2019-08-09T11:37:44.864" v="88" actId="26606"/>
          <ac:spMkLst>
            <pc:docMk/>
            <pc:sldMk cId="456950126" sldId="264"/>
            <ac:spMk id="10" creationId="{EE1530B0-6F96-46C0-8B3E-3215CB756BE4}"/>
          </ac:spMkLst>
        </pc:spChg>
        <pc:spChg chg="add del">
          <ac:chgData name="John Petersson" userId="73880f0c-9bcc-4c20-a88f-258b250ae51f" providerId="ADAL" clId="{E7CB57AB-08F5-487F-A480-5D8FBA37DB76}" dt="2019-08-09T11:37:44.864" v="88" actId="26606"/>
          <ac:spMkLst>
            <pc:docMk/>
            <pc:sldMk cId="456950126" sldId="264"/>
            <ac:spMk id="12" creationId="{754910CF-1B56-45D3-960A-E89F7B3B9131}"/>
          </ac:spMkLst>
        </pc:spChg>
        <pc:spChg chg="add del">
          <ac:chgData name="John Petersson" userId="73880f0c-9bcc-4c20-a88f-258b250ae51f" providerId="ADAL" clId="{E7CB57AB-08F5-487F-A480-5D8FBA37DB76}" dt="2019-08-09T11:38:31.402" v="102" actId="26606"/>
          <ac:spMkLst>
            <pc:docMk/>
            <pc:sldMk cId="456950126" sldId="264"/>
            <ac:spMk id="14" creationId="{9E4CE3CF-6887-4947-8090-EC10F183F2EA}"/>
          </ac:spMkLst>
        </pc:spChg>
        <pc:spChg chg="add del">
          <ac:chgData name="John Petersson" userId="73880f0c-9bcc-4c20-a88f-258b250ae51f" providerId="ADAL" clId="{E7CB57AB-08F5-487F-A480-5D8FBA37DB76}" dt="2019-08-09T11:38:31.402" v="102" actId="26606"/>
          <ac:spMkLst>
            <pc:docMk/>
            <pc:sldMk cId="456950126" sldId="264"/>
            <ac:spMk id="15" creationId="{13BCCAE5-A35B-4B66-A4A7-E23C34A403A4}"/>
          </ac:spMkLst>
        </pc:spChg>
        <pc:spChg chg="add mod">
          <ac:chgData name="John Petersson" userId="73880f0c-9bcc-4c20-a88f-258b250ae51f" providerId="ADAL" clId="{E7CB57AB-08F5-487F-A480-5D8FBA37DB76}" dt="2019-08-19T11:47:26.771" v="4189" actId="27636"/>
          <ac:spMkLst>
            <pc:docMk/>
            <pc:sldMk cId="456950126" sldId="264"/>
            <ac:spMk id="17" creationId="{0FC12F96-94C4-45D1-9E19-E9AFD735F763}"/>
          </ac:spMkLst>
        </pc:spChg>
        <pc:spChg chg="add del">
          <ac:chgData name="John Petersson" userId="73880f0c-9bcc-4c20-a88f-258b250ae51f" providerId="ADAL" clId="{E7CB57AB-08F5-487F-A480-5D8FBA37DB76}" dt="2019-08-09T11:38:17.085" v="95" actId="26606"/>
          <ac:spMkLst>
            <pc:docMk/>
            <pc:sldMk cId="456950126" sldId="264"/>
            <ac:spMk id="22" creationId="{E9BA134F-37B6-498A-B46D-040B86E5DA35}"/>
          </ac:spMkLst>
        </pc:spChg>
        <pc:spChg chg="add del">
          <ac:chgData name="John Petersson" userId="73880f0c-9bcc-4c20-a88f-258b250ae51f" providerId="ADAL" clId="{E7CB57AB-08F5-487F-A480-5D8FBA37DB76}" dt="2019-08-09T11:38:17.085" v="95" actId="26606"/>
          <ac:spMkLst>
            <pc:docMk/>
            <pc:sldMk cId="456950126" sldId="264"/>
            <ac:spMk id="24" creationId="{2BFE3F30-11E0-4842-8523-7222538C8293}"/>
          </ac:spMkLst>
        </pc:spChg>
        <pc:spChg chg="add del">
          <ac:chgData name="John Petersson" userId="73880f0c-9bcc-4c20-a88f-258b250ae51f" providerId="ADAL" clId="{E7CB57AB-08F5-487F-A480-5D8FBA37DB76}" dt="2019-08-09T11:38:20.233" v="97" actId="26606"/>
          <ac:spMkLst>
            <pc:docMk/>
            <pc:sldMk cId="456950126" sldId="264"/>
            <ac:spMk id="28" creationId="{13BCCAE5-A35B-4B66-A4A7-E23C34A403A4}"/>
          </ac:spMkLst>
        </pc:spChg>
        <pc:spChg chg="add del">
          <ac:chgData name="John Petersson" userId="73880f0c-9bcc-4c20-a88f-258b250ae51f" providerId="ADAL" clId="{E7CB57AB-08F5-487F-A480-5D8FBA37DB76}" dt="2019-08-09T11:38:20.233" v="97" actId="26606"/>
          <ac:spMkLst>
            <pc:docMk/>
            <pc:sldMk cId="456950126" sldId="264"/>
            <ac:spMk id="30" creationId="{9E4CE3CF-6887-4947-8090-EC10F183F2EA}"/>
          </ac:spMkLst>
        </pc:spChg>
        <pc:spChg chg="add del">
          <ac:chgData name="John Petersson" userId="73880f0c-9bcc-4c20-a88f-258b250ae51f" providerId="ADAL" clId="{E7CB57AB-08F5-487F-A480-5D8FBA37DB76}" dt="2019-08-09T11:38:23.146" v="99" actId="26606"/>
          <ac:spMkLst>
            <pc:docMk/>
            <pc:sldMk cId="456950126" sldId="264"/>
            <ac:spMk id="32" creationId="{E9BA134F-37B6-498A-B46D-040B86E5DA35}"/>
          </ac:spMkLst>
        </pc:spChg>
        <pc:spChg chg="add del">
          <ac:chgData name="John Petersson" userId="73880f0c-9bcc-4c20-a88f-258b250ae51f" providerId="ADAL" clId="{E7CB57AB-08F5-487F-A480-5D8FBA37DB76}" dt="2019-08-09T11:38:23.146" v="99" actId="26606"/>
          <ac:spMkLst>
            <pc:docMk/>
            <pc:sldMk cId="456950126" sldId="264"/>
            <ac:spMk id="33" creationId="{2BFE3F30-11E0-4842-8523-7222538C8293}"/>
          </ac:spMkLst>
        </pc:spChg>
        <pc:spChg chg="add del">
          <ac:chgData name="John Petersson" userId="73880f0c-9bcc-4c20-a88f-258b250ae51f" providerId="ADAL" clId="{E7CB57AB-08F5-487F-A480-5D8FBA37DB76}" dt="2019-08-09T11:38:31.402" v="101" actId="26606"/>
          <ac:spMkLst>
            <pc:docMk/>
            <pc:sldMk cId="456950126" sldId="264"/>
            <ac:spMk id="36" creationId="{13BCCAE5-A35B-4B66-A4A7-E23C34A403A4}"/>
          </ac:spMkLst>
        </pc:spChg>
        <pc:spChg chg="add del">
          <ac:chgData name="John Petersson" userId="73880f0c-9bcc-4c20-a88f-258b250ae51f" providerId="ADAL" clId="{E7CB57AB-08F5-487F-A480-5D8FBA37DB76}" dt="2019-08-09T11:38:31.402" v="101" actId="26606"/>
          <ac:spMkLst>
            <pc:docMk/>
            <pc:sldMk cId="456950126" sldId="264"/>
            <ac:spMk id="38" creationId="{9E4CE3CF-6887-4947-8090-EC10F183F2EA}"/>
          </ac:spMkLst>
        </pc:spChg>
        <pc:spChg chg="add del">
          <ac:chgData name="John Petersson" userId="73880f0c-9bcc-4c20-a88f-258b250ae51f" providerId="ADAL" clId="{E7CB57AB-08F5-487F-A480-5D8FBA37DB76}" dt="2019-08-19T12:06:55.445" v="4351"/>
          <ac:spMkLst>
            <pc:docMk/>
            <pc:sldMk cId="456950126" sldId="264"/>
            <ac:spMk id="40" creationId="{13BCCAE5-A35B-4B66-A4A7-E23C34A403A4}"/>
          </ac:spMkLst>
        </pc:spChg>
        <pc:spChg chg="add del">
          <ac:chgData name="John Petersson" userId="73880f0c-9bcc-4c20-a88f-258b250ae51f" providerId="ADAL" clId="{E7CB57AB-08F5-487F-A480-5D8FBA37DB76}" dt="2019-08-19T12:06:55.445" v="4351"/>
          <ac:spMkLst>
            <pc:docMk/>
            <pc:sldMk cId="456950126" sldId="264"/>
            <ac:spMk id="42" creationId="{9E4CE3CF-6887-4947-8090-EC10F183F2EA}"/>
          </ac:spMkLst>
        </pc:spChg>
        <pc:graphicFrameChg chg="add del">
          <ac:chgData name="John Petersson" userId="73880f0c-9bcc-4c20-a88f-258b250ae51f" providerId="ADAL" clId="{E7CB57AB-08F5-487F-A480-5D8FBA37DB76}" dt="2019-08-09T11:37:44.864" v="88" actId="26606"/>
          <ac:graphicFrameMkLst>
            <pc:docMk/>
            <pc:sldMk cId="456950126" sldId="264"/>
            <ac:graphicFrameMk id="5" creationId="{F92CB2CB-7670-40D9-9017-0CFEE252FA26}"/>
          </ac:graphicFrameMkLst>
        </pc:graphicFrameChg>
        <pc:picChg chg="add mod ord">
          <ac:chgData name="John Petersson" userId="73880f0c-9bcc-4c20-a88f-258b250ae51f" providerId="ADAL" clId="{E7CB57AB-08F5-487F-A480-5D8FBA37DB76}" dt="2019-08-13T09:26:03.475" v="3417" actId="207"/>
          <ac:picMkLst>
            <pc:docMk/>
            <pc:sldMk cId="456950126" sldId="264"/>
            <ac:picMk id="7" creationId="{FB10FBDD-41A7-4C3A-B08A-F4A91BA2C5EC}"/>
          </ac:picMkLst>
        </pc:picChg>
        <pc:cxnChg chg="add del">
          <ac:chgData name="John Petersson" userId="73880f0c-9bcc-4c20-a88f-258b250ae51f" providerId="ADAL" clId="{E7CB57AB-08F5-487F-A480-5D8FBA37DB76}" dt="2019-08-09T11:38:31.402" v="102" actId="26606"/>
          <ac:cxnSpMkLst>
            <pc:docMk/>
            <pc:sldMk cId="456950126" sldId="264"/>
            <ac:cxnSpMk id="16" creationId="{6987BDFB-DE64-4B56-B44F-45FAE19FA94E}"/>
          </ac:cxnSpMkLst>
        </pc:cxnChg>
        <pc:cxnChg chg="add del">
          <ac:chgData name="John Petersson" userId="73880f0c-9bcc-4c20-a88f-258b250ae51f" providerId="ADAL" clId="{E7CB57AB-08F5-487F-A480-5D8FBA37DB76}" dt="2019-08-09T11:38:17.085" v="95" actId="26606"/>
          <ac:cxnSpMkLst>
            <pc:docMk/>
            <pc:sldMk cId="456950126" sldId="264"/>
            <ac:cxnSpMk id="26" creationId="{67E7D319-545A-41CD-95DF-4DE4FA8A46B1}"/>
          </ac:cxnSpMkLst>
        </pc:cxnChg>
        <pc:cxnChg chg="add del">
          <ac:chgData name="John Petersson" userId="73880f0c-9bcc-4c20-a88f-258b250ae51f" providerId="ADAL" clId="{E7CB57AB-08F5-487F-A480-5D8FBA37DB76}" dt="2019-08-09T11:38:20.233" v="97" actId="26606"/>
          <ac:cxnSpMkLst>
            <pc:docMk/>
            <pc:sldMk cId="456950126" sldId="264"/>
            <ac:cxnSpMk id="29" creationId="{6987BDFB-DE64-4B56-B44F-45FAE19FA94E}"/>
          </ac:cxnSpMkLst>
        </pc:cxnChg>
        <pc:cxnChg chg="add del">
          <ac:chgData name="John Petersson" userId="73880f0c-9bcc-4c20-a88f-258b250ae51f" providerId="ADAL" clId="{E7CB57AB-08F5-487F-A480-5D8FBA37DB76}" dt="2019-08-09T11:38:23.146" v="99" actId="26606"/>
          <ac:cxnSpMkLst>
            <pc:docMk/>
            <pc:sldMk cId="456950126" sldId="264"/>
            <ac:cxnSpMk id="34" creationId="{67E7D319-545A-41CD-95DF-4DE4FA8A46B1}"/>
          </ac:cxnSpMkLst>
        </pc:cxnChg>
        <pc:cxnChg chg="add del">
          <ac:chgData name="John Petersson" userId="73880f0c-9bcc-4c20-a88f-258b250ae51f" providerId="ADAL" clId="{E7CB57AB-08F5-487F-A480-5D8FBA37DB76}" dt="2019-08-09T11:38:31.402" v="101" actId="26606"/>
          <ac:cxnSpMkLst>
            <pc:docMk/>
            <pc:sldMk cId="456950126" sldId="264"/>
            <ac:cxnSpMk id="37" creationId="{6987BDFB-DE64-4B56-B44F-45FAE19FA94E}"/>
          </ac:cxnSpMkLst>
        </pc:cxnChg>
        <pc:cxnChg chg="add del">
          <ac:chgData name="John Petersson" userId="73880f0c-9bcc-4c20-a88f-258b250ae51f" providerId="ADAL" clId="{E7CB57AB-08F5-487F-A480-5D8FBA37DB76}" dt="2019-08-19T12:06:55.445" v="4351"/>
          <ac:cxnSpMkLst>
            <pc:docMk/>
            <pc:sldMk cId="456950126" sldId="264"/>
            <ac:cxnSpMk id="41" creationId="{6987BDFB-DE64-4B56-B44F-45FAE19FA94E}"/>
          </ac:cxnSpMkLst>
        </pc:cxnChg>
      </pc:sldChg>
      <pc:sldChg chg="addSp delSp modSp add mod ord setBg delDesignElem">
        <pc:chgData name="John Petersson" userId="73880f0c-9bcc-4c20-a88f-258b250ae51f" providerId="ADAL" clId="{E7CB57AB-08F5-487F-A480-5D8FBA37DB76}" dt="2019-08-19T12:06:55.445" v="4351"/>
        <pc:sldMkLst>
          <pc:docMk/>
          <pc:sldMk cId="768232464" sldId="265"/>
        </pc:sldMkLst>
        <pc:spChg chg="mod">
          <ac:chgData name="John Petersson" userId="73880f0c-9bcc-4c20-a88f-258b250ae51f" providerId="ADAL" clId="{E7CB57AB-08F5-487F-A480-5D8FBA37DB76}" dt="2019-08-09T11:51:44.224" v="180" actId="26606"/>
          <ac:spMkLst>
            <pc:docMk/>
            <pc:sldMk cId="768232464" sldId="265"/>
            <ac:spMk id="2" creationId="{3AFEE3F7-541D-41D2-ADB5-132494CDECD1}"/>
          </ac:spMkLst>
        </pc:spChg>
        <pc:spChg chg="mod">
          <ac:chgData name="John Petersson" userId="73880f0c-9bcc-4c20-a88f-258b250ae51f" providerId="ADAL" clId="{E7CB57AB-08F5-487F-A480-5D8FBA37DB76}" dt="2019-08-09T11:51:44.224" v="180" actId="26606"/>
          <ac:spMkLst>
            <pc:docMk/>
            <pc:sldMk cId="768232464" sldId="265"/>
            <ac:spMk id="3" creationId="{E141C899-2745-411C-9D34-434B803256AB}"/>
          </ac:spMkLst>
        </pc:spChg>
        <pc:spChg chg="add del">
          <ac:chgData name="John Petersson" userId="73880f0c-9bcc-4c20-a88f-258b250ae51f" providerId="ADAL" clId="{E7CB57AB-08F5-487F-A480-5D8FBA37DB76}" dt="2019-08-19T12:06:55.445" v="4351"/>
          <ac:spMkLst>
            <pc:docMk/>
            <pc:sldMk cId="768232464" sldId="265"/>
            <ac:spMk id="10" creationId="{13BCCAE5-A35B-4B66-A4A7-E23C34A403A4}"/>
          </ac:spMkLst>
        </pc:spChg>
        <pc:spChg chg="add del">
          <ac:chgData name="John Petersson" userId="73880f0c-9bcc-4c20-a88f-258b250ae51f" providerId="ADAL" clId="{E7CB57AB-08F5-487F-A480-5D8FBA37DB76}" dt="2019-08-19T12:06:55.445" v="4351"/>
          <ac:spMkLst>
            <pc:docMk/>
            <pc:sldMk cId="768232464" sldId="265"/>
            <ac:spMk id="14" creationId="{9E4CE3CF-6887-4947-8090-EC10F183F2EA}"/>
          </ac:spMkLst>
        </pc:spChg>
        <pc:picChg chg="add mod">
          <ac:chgData name="John Petersson" userId="73880f0c-9bcc-4c20-a88f-258b250ae51f" providerId="ADAL" clId="{E7CB57AB-08F5-487F-A480-5D8FBA37DB76}" dt="2019-08-13T09:26:12.057" v="3419" actId="208"/>
          <ac:picMkLst>
            <pc:docMk/>
            <pc:sldMk cId="768232464" sldId="265"/>
            <ac:picMk id="7" creationId="{7DEDC890-A447-4387-95D2-D9FE96DD73D8}"/>
          </ac:picMkLst>
        </pc:picChg>
        <pc:cxnChg chg="add del">
          <ac:chgData name="John Petersson" userId="73880f0c-9bcc-4c20-a88f-258b250ae51f" providerId="ADAL" clId="{E7CB57AB-08F5-487F-A480-5D8FBA37DB76}" dt="2019-08-19T12:06:55.445" v="4351"/>
          <ac:cxnSpMkLst>
            <pc:docMk/>
            <pc:sldMk cId="768232464" sldId="265"/>
            <ac:cxnSpMk id="12" creationId="{6987BDFB-DE64-4B56-B44F-45FAE19FA94E}"/>
          </ac:cxnSpMkLst>
        </pc:cxnChg>
      </pc:sldChg>
      <pc:sldChg chg="addSp delSp modSp add mod setBg delDesignElem">
        <pc:chgData name="John Petersson" userId="73880f0c-9bcc-4c20-a88f-258b250ae51f" providerId="ADAL" clId="{E7CB57AB-08F5-487F-A480-5D8FBA37DB76}" dt="2019-08-21T11:45:19.855" v="7102" actId="20577"/>
        <pc:sldMkLst>
          <pc:docMk/>
          <pc:sldMk cId="3465963212" sldId="266"/>
        </pc:sldMkLst>
        <pc:spChg chg="mod">
          <ac:chgData name="John Petersson" userId="73880f0c-9bcc-4c20-a88f-258b250ae51f" providerId="ADAL" clId="{E7CB57AB-08F5-487F-A480-5D8FBA37DB76}" dt="2019-08-21T11:15:28.293" v="6620" actId="20577"/>
          <ac:spMkLst>
            <pc:docMk/>
            <pc:sldMk cId="3465963212" sldId="266"/>
            <ac:spMk id="2" creationId="{98A40FC2-00F9-4638-ADE1-29A67491B587}"/>
          </ac:spMkLst>
        </pc:spChg>
        <pc:spChg chg="mod">
          <ac:chgData name="John Petersson" userId="73880f0c-9bcc-4c20-a88f-258b250ae51f" providerId="ADAL" clId="{E7CB57AB-08F5-487F-A480-5D8FBA37DB76}" dt="2019-08-21T11:45:19.855" v="7102" actId="20577"/>
          <ac:spMkLst>
            <pc:docMk/>
            <pc:sldMk cId="3465963212" sldId="266"/>
            <ac:spMk id="3" creationId="{ECFC8EDE-AB5F-4DB8-96D9-C4CC353462AD}"/>
          </ac:spMkLst>
        </pc:spChg>
        <pc:spChg chg="add del">
          <ac:chgData name="John Petersson" userId="73880f0c-9bcc-4c20-a88f-258b250ae51f" providerId="ADAL" clId="{E7CB57AB-08F5-487F-A480-5D8FBA37DB76}" dt="2019-08-21T11:05:09.998" v="6610" actId="26606"/>
          <ac:spMkLst>
            <pc:docMk/>
            <pc:sldMk cId="3465963212" sldId="266"/>
            <ac:spMk id="5" creationId="{3741B58E-3B65-4A01-A276-975AB2CF8A08}"/>
          </ac:spMkLst>
        </pc:spChg>
        <pc:spChg chg="add del">
          <ac:chgData name="John Petersson" userId="73880f0c-9bcc-4c20-a88f-258b250ae51f" providerId="ADAL" clId="{E7CB57AB-08F5-487F-A480-5D8FBA37DB76}" dt="2019-08-21T11:05:09.998" v="6610" actId="26606"/>
          <ac:spMkLst>
            <pc:docMk/>
            <pc:sldMk cId="3465963212" sldId="266"/>
            <ac:spMk id="6" creationId="{7AAC67C3-831B-4AB1-A259-DFB839CAFAFC}"/>
          </ac:spMkLst>
        </pc:spChg>
        <pc:spChg chg="add del">
          <ac:chgData name="John Petersson" userId="73880f0c-9bcc-4c20-a88f-258b250ae51f" providerId="ADAL" clId="{E7CB57AB-08F5-487F-A480-5D8FBA37DB76}" dt="2019-08-09T11:51:58.176" v="182" actId="26606"/>
          <ac:spMkLst>
            <pc:docMk/>
            <pc:sldMk cId="3465963212" sldId="266"/>
            <ac:spMk id="8" creationId="{CECF0FC6-D57B-48B6-9036-F4FFD91A4B34}"/>
          </ac:spMkLst>
        </pc:spChg>
        <pc:spChg chg="add del">
          <ac:chgData name="John Petersson" userId="73880f0c-9bcc-4c20-a88f-258b250ae51f" providerId="ADAL" clId="{E7CB57AB-08F5-487F-A480-5D8FBA37DB76}" dt="2019-08-09T11:51:58.176" v="182" actId="26606"/>
          <ac:spMkLst>
            <pc:docMk/>
            <pc:sldMk cId="3465963212" sldId="266"/>
            <ac:spMk id="10" creationId="{717A211C-5863-4303-AC3D-AEBFDF6D6A4C}"/>
          </ac:spMkLst>
        </pc:spChg>
        <pc:spChg chg="add">
          <ac:chgData name="John Petersson" userId="73880f0c-9bcc-4c20-a88f-258b250ae51f" providerId="ADAL" clId="{E7CB57AB-08F5-487F-A480-5D8FBA37DB76}" dt="2019-08-21T11:05:09.998" v="6610" actId="26606"/>
          <ac:spMkLst>
            <pc:docMk/>
            <pc:sldMk cId="3465963212" sldId="266"/>
            <ac:spMk id="11" creationId="{C8DD82D3-D002-45B0-B16A-82B3DA4EFDDB}"/>
          </ac:spMkLst>
        </pc:spChg>
        <pc:spChg chg="add del">
          <ac:chgData name="John Petersson" userId="73880f0c-9bcc-4c20-a88f-258b250ae51f" providerId="ADAL" clId="{E7CB57AB-08F5-487F-A480-5D8FBA37DB76}" dt="2019-08-13T09:30:05.156" v="3459" actId="26606"/>
          <ac:spMkLst>
            <pc:docMk/>
            <pc:sldMk cId="3465963212" sldId="266"/>
            <ac:spMk id="12" creationId="{3741B58E-3B65-4A01-A276-975AB2CF8A08}"/>
          </ac:spMkLst>
        </pc:spChg>
        <pc:spChg chg="add del">
          <ac:chgData name="John Petersson" userId="73880f0c-9bcc-4c20-a88f-258b250ae51f" providerId="ADAL" clId="{E7CB57AB-08F5-487F-A480-5D8FBA37DB76}" dt="2019-08-13T09:30:05.156" v="3459" actId="26606"/>
          <ac:spMkLst>
            <pc:docMk/>
            <pc:sldMk cId="3465963212" sldId="266"/>
            <ac:spMk id="13" creationId="{7AAC67C3-831B-4AB1-A259-DFB839CAFAFC}"/>
          </ac:spMkLst>
        </pc:spChg>
        <pc:spChg chg="add">
          <ac:chgData name="John Petersson" userId="73880f0c-9bcc-4c20-a88f-258b250ae51f" providerId="ADAL" clId="{E7CB57AB-08F5-487F-A480-5D8FBA37DB76}" dt="2019-08-21T11:05:09.998" v="6610" actId="26606"/>
          <ac:spMkLst>
            <pc:docMk/>
            <pc:sldMk cId="3465963212" sldId="266"/>
            <ac:spMk id="15" creationId="{A14E4FB9-9BBF-47B3-A09F-01A3868E961D}"/>
          </ac:spMkLst>
        </pc:spChg>
        <pc:spChg chg="add del">
          <ac:chgData name="John Petersson" userId="73880f0c-9bcc-4c20-a88f-258b250ae51f" providerId="ADAL" clId="{E7CB57AB-08F5-487F-A480-5D8FBA37DB76}" dt="2019-08-19T12:06:55.445" v="4351"/>
          <ac:spMkLst>
            <pc:docMk/>
            <pc:sldMk cId="3465963212" sldId="266"/>
            <ac:spMk id="18" creationId="{3741B58E-3B65-4A01-A276-975AB2CF8A08}"/>
          </ac:spMkLst>
        </pc:spChg>
        <pc:spChg chg="add del">
          <ac:chgData name="John Petersson" userId="73880f0c-9bcc-4c20-a88f-258b250ae51f" providerId="ADAL" clId="{E7CB57AB-08F5-487F-A480-5D8FBA37DB76}" dt="2019-08-19T12:06:55.445" v="4351"/>
          <ac:spMkLst>
            <pc:docMk/>
            <pc:sldMk cId="3465963212" sldId="266"/>
            <ac:spMk id="20" creationId="{7AAC67C3-831B-4AB1-A259-DFB839CAFAFC}"/>
          </ac:spMkLst>
        </pc:spChg>
        <pc:cxnChg chg="add">
          <ac:chgData name="John Petersson" userId="73880f0c-9bcc-4c20-a88f-258b250ae51f" providerId="ADAL" clId="{E7CB57AB-08F5-487F-A480-5D8FBA37DB76}" dt="2019-08-21T11:05:09.998" v="6610" actId="26606"/>
          <ac:cxnSpMkLst>
            <pc:docMk/>
            <pc:sldMk cId="3465963212" sldId="266"/>
            <ac:cxnSpMk id="9" creationId="{9F09C252-16FE-4557-AD6D-BB5CA773496C}"/>
          </ac:cxnSpMkLst>
        </pc:cxnChg>
      </pc:sldChg>
      <pc:sldChg chg="addSp delSp modSp add mod setBg delDesignElem">
        <pc:chgData name="John Petersson" userId="73880f0c-9bcc-4c20-a88f-258b250ae51f" providerId="ADAL" clId="{E7CB57AB-08F5-487F-A480-5D8FBA37DB76}" dt="2019-08-29T09:39:33.273" v="9077" actId="478"/>
        <pc:sldMkLst>
          <pc:docMk/>
          <pc:sldMk cId="767076406" sldId="267"/>
        </pc:sldMkLst>
        <pc:spChg chg="mod">
          <ac:chgData name="John Petersson" userId="73880f0c-9bcc-4c20-a88f-258b250ae51f" providerId="ADAL" clId="{E7CB57AB-08F5-487F-A480-5D8FBA37DB76}" dt="2019-08-21T11:05:15.867" v="6611" actId="26606"/>
          <ac:spMkLst>
            <pc:docMk/>
            <pc:sldMk cId="767076406" sldId="267"/>
            <ac:spMk id="2" creationId="{4188276A-C378-4A93-A0F9-8C11BF00F898}"/>
          </ac:spMkLst>
        </pc:spChg>
        <pc:spChg chg="mod">
          <ac:chgData name="John Petersson" userId="73880f0c-9bcc-4c20-a88f-258b250ae51f" providerId="ADAL" clId="{E7CB57AB-08F5-487F-A480-5D8FBA37DB76}" dt="2019-08-21T11:05:15.867" v="6611" actId="26606"/>
          <ac:spMkLst>
            <pc:docMk/>
            <pc:sldMk cId="767076406" sldId="267"/>
            <ac:spMk id="3" creationId="{4672578E-30CC-402E-AE05-D1AB7B46604E}"/>
          </ac:spMkLst>
        </pc:spChg>
        <pc:spChg chg="add del">
          <ac:chgData name="John Petersson" userId="73880f0c-9bcc-4c20-a88f-258b250ae51f" providerId="ADAL" clId="{E7CB57AB-08F5-487F-A480-5D8FBA37DB76}" dt="2019-08-21T11:05:15.867" v="6611" actId="26606"/>
          <ac:spMkLst>
            <pc:docMk/>
            <pc:sldMk cId="767076406" sldId="267"/>
            <ac:spMk id="5" creationId="{3741B58E-3B65-4A01-A276-975AB2CF8A08}"/>
          </ac:spMkLst>
        </pc:spChg>
        <pc:spChg chg="add del">
          <ac:chgData name="John Petersson" userId="73880f0c-9bcc-4c20-a88f-258b250ae51f" providerId="ADAL" clId="{E7CB57AB-08F5-487F-A480-5D8FBA37DB76}" dt="2019-08-21T11:05:15.867" v="6611" actId="26606"/>
          <ac:spMkLst>
            <pc:docMk/>
            <pc:sldMk cId="767076406" sldId="267"/>
            <ac:spMk id="6" creationId="{7AAC67C3-831B-4AB1-A259-DFB839CAFAFC}"/>
          </ac:spMkLst>
        </pc:spChg>
        <pc:spChg chg="add del">
          <ac:chgData name="John Petersson" userId="73880f0c-9bcc-4c20-a88f-258b250ae51f" providerId="ADAL" clId="{E7CB57AB-08F5-487F-A480-5D8FBA37DB76}" dt="2019-08-13T09:30:11.853" v="3460" actId="26606"/>
          <ac:spMkLst>
            <pc:docMk/>
            <pc:sldMk cId="767076406" sldId="267"/>
            <ac:spMk id="8" creationId="{3741B58E-3B65-4A01-A276-975AB2CF8A08}"/>
          </ac:spMkLst>
        </pc:spChg>
        <pc:spChg chg="add">
          <ac:chgData name="John Petersson" userId="73880f0c-9bcc-4c20-a88f-258b250ae51f" providerId="ADAL" clId="{E7CB57AB-08F5-487F-A480-5D8FBA37DB76}" dt="2019-08-21T11:05:15.867" v="6611" actId="26606"/>
          <ac:spMkLst>
            <pc:docMk/>
            <pc:sldMk cId="767076406" sldId="267"/>
            <ac:spMk id="9" creationId="{A14E4FB9-9BBF-47B3-A09F-01A3868E961D}"/>
          </ac:spMkLst>
        </pc:spChg>
        <pc:spChg chg="add del">
          <ac:chgData name="John Petersson" userId="73880f0c-9bcc-4c20-a88f-258b250ae51f" providerId="ADAL" clId="{E7CB57AB-08F5-487F-A480-5D8FBA37DB76}" dt="2019-08-13T09:30:11.853" v="3460" actId="26606"/>
          <ac:spMkLst>
            <pc:docMk/>
            <pc:sldMk cId="767076406" sldId="267"/>
            <ac:spMk id="10" creationId="{7AAC67C3-831B-4AB1-A259-DFB839CAFAFC}"/>
          </ac:spMkLst>
        </pc:spChg>
        <pc:spChg chg="add">
          <ac:chgData name="John Petersson" userId="73880f0c-9bcc-4c20-a88f-258b250ae51f" providerId="ADAL" clId="{E7CB57AB-08F5-487F-A480-5D8FBA37DB76}" dt="2019-08-21T11:05:15.867" v="6611" actId="26606"/>
          <ac:spMkLst>
            <pc:docMk/>
            <pc:sldMk cId="767076406" sldId="267"/>
            <ac:spMk id="11" creationId="{C8DD82D3-D002-45B0-B16A-82B3DA4EFDDB}"/>
          </ac:spMkLst>
        </pc:spChg>
        <pc:spChg chg="add del">
          <ac:chgData name="John Petersson" userId="73880f0c-9bcc-4c20-a88f-258b250ae51f" providerId="ADAL" clId="{E7CB57AB-08F5-487F-A480-5D8FBA37DB76}" dt="2019-08-19T12:06:55.445" v="4351"/>
          <ac:spMkLst>
            <pc:docMk/>
            <pc:sldMk cId="767076406" sldId="267"/>
            <ac:spMk id="15" creationId="{3741B58E-3B65-4A01-A276-975AB2CF8A08}"/>
          </ac:spMkLst>
        </pc:spChg>
        <pc:spChg chg="add del">
          <ac:chgData name="John Petersson" userId="73880f0c-9bcc-4c20-a88f-258b250ae51f" providerId="ADAL" clId="{E7CB57AB-08F5-487F-A480-5D8FBA37DB76}" dt="2019-08-19T12:06:55.445" v="4351"/>
          <ac:spMkLst>
            <pc:docMk/>
            <pc:sldMk cId="767076406" sldId="267"/>
            <ac:spMk id="17" creationId="{7AAC67C3-831B-4AB1-A259-DFB839CAFAFC}"/>
          </ac:spMkLst>
        </pc:spChg>
        <pc:picChg chg="add del">
          <ac:chgData name="John Petersson" userId="73880f0c-9bcc-4c20-a88f-258b250ae51f" providerId="ADAL" clId="{E7CB57AB-08F5-487F-A480-5D8FBA37DB76}" dt="2019-08-29T09:39:33.273" v="9077" actId="478"/>
          <ac:picMkLst>
            <pc:docMk/>
            <pc:sldMk cId="767076406" sldId="267"/>
            <ac:picMk id="7" creationId="{AA370178-6553-440F-92A9-47535C67FF13}"/>
          </ac:picMkLst>
        </pc:picChg>
        <pc:cxnChg chg="add">
          <ac:chgData name="John Petersson" userId="73880f0c-9bcc-4c20-a88f-258b250ae51f" providerId="ADAL" clId="{E7CB57AB-08F5-487F-A480-5D8FBA37DB76}" dt="2019-08-21T11:05:15.867" v="6611" actId="26606"/>
          <ac:cxnSpMkLst>
            <pc:docMk/>
            <pc:sldMk cId="767076406" sldId="267"/>
            <ac:cxnSpMk id="13" creationId="{9F09C252-16FE-4557-AD6D-BB5CA773496C}"/>
          </ac:cxnSpMkLst>
        </pc:cxnChg>
      </pc:sldChg>
      <pc:sldChg chg="addSp delSp modSp add mod setBg delDesignElem">
        <pc:chgData name="John Petersson" userId="73880f0c-9bcc-4c20-a88f-258b250ae51f" providerId="ADAL" clId="{E7CB57AB-08F5-487F-A480-5D8FBA37DB76}" dt="2019-08-19T12:46:33.870" v="5738"/>
        <pc:sldMkLst>
          <pc:docMk/>
          <pc:sldMk cId="1880860333" sldId="268"/>
        </pc:sldMkLst>
        <pc:spChg chg="mod">
          <ac:chgData name="John Petersson" userId="73880f0c-9bcc-4c20-a88f-258b250ae51f" providerId="ADAL" clId="{E7CB57AB-08F5-487F-A480-5D8FBA37DB76}" dt="2019-08-09T11:58:39.813" v="239" actId="26606"/>
          <ac:spMkLst>
            <pc:docMk/>
            <pc:sldMk cId="1880860333" sldId="268"/>
            <ac:spMk id="2" creationId="{3E7F89E5-53D7-42D7-9471-48F1BFE20FF1}"/>
          </ac:spMkLst>
        </pc:spChg>
        <pc:spChg chg="add del mod">
          <ac:chgData name="John Petersson" userId="73880f0c-9bcc-4c20-a88f-258b250ae51f" providerId="ADAL" clId="{E7CB57AB-08F5-487F-A480-5D8FBA37DB76}" dt="2019-08-09T11:58:39.813" v="239" actId="26606"/>
          <ac:spMkLst>
            <pc:docMk/>
            <pc:sldMk cId="1880860333" sldId="268"/>
            <ac:spMk id="3" creationId="{6743F300-3521-423D-A417-444DECE31C02}"/>
          </ac:spMkLst>
        </pc:spChg>
        <pc:spChg chg="add del">
          <ac:chgData name="John Petersson" userId="73880f0c-9bcc-4c20-a88f-258b250ae51f" providerId="ADAL" clId="{E7CB57AB-08F5-487F-A480-5D8FBA37DB76}" dt="2019-08-19T12:06:55.445" v="4351"/>
          <ac:spMkLst>
            <pc:docMk/>
            <pc:sldMk cId="1880860333" sldId="268"/>
            <ac:spMk id="8" creationId="{3741B58E-3B65-4A01-A276-975AB2CF8A08}"/>
          </ac:spMkLst>
        </pc:spChg>
        <pc:spChg chg="add del">
          <ac:chgData name="John Petersson" userId="73880f0c-9bcc-4c20-a88f-258b250ae51f" providerId="ADAL" clId="{E7CB57AB-08F5-487F-A480-5D8FBA37DB76}" dt="2019-08-09T11:58:39.813" v="238" actId="26606"/>
          <ac:spMkLst>
            <pc:docMk/>
            <pc:sldMk cId="1880860333" sldId="268"/>
            <ac:spMk id="10" creationId="{EE1530B0-6F96-46C0-8B3E-3215CB756BE4}"/>
          </ac:spMkLst>
        </pc:spChg>
        <pc:spChg chg="add del">
          <ac:chgData name="John Petersson" userId="73880f0c-9bcc-4c20-a88f-258b250ae51f" providerId="ADAL" clId="{E7CB57AB-08F5-487F-A480-5D8FBA37DB76}" dt="2019-08-09T11:58:39.813" v="238" actId="26606"/>
          <ac:spMkLst>
            <pc:docMk/>
            <pc:sldMk cId="1880860333" sldId="268"/>
            <ac:spMk id="12" creationId="{754910CF-1B56-45D3-960A-E89F7B3B9131}"/>
          </ac:spMkLst>
        </pc:spChg>
        <pc:spChg chg="add del">
          <ac:chgData name="John Petersson" userId="73880f0c-9bcc-4c20-a88f-258b250ae51f" providerId="ADAL" clId="{E7CB57AB-08F5-487F-A480-5D8FBA37DB76}" dt="2019-08-19T12:06:55.445" v="4351"/>
          <ac:spMkLst>
            <pc:docMk/>
            <pc:sldMk cId="1880860333" sldId="268"/>
            <ac:spMk id="14" creationId="{7AAC67C3-831B-4AB1-A259-DFB839CAFAFC}"/>
          </ac:spMkLst>
        </pc:spChg>
        <pc:spChg chg="add mod">
          <ac:chgData name="John Petersson" userId="73880f0c-9bcc-4c20-a88f-258b250ae51f" providerId="ADAL" clId="{E7CB57AB-08F5-487F-A480-5D8FBA37DB76}" dt="2019-08-19T12:13:37.400" v="4376" actId="26606"/>
          <ac:spMkLst>
            <pc:docMk/>
            <pc:sldMk cId="1880860333" sldId="268"/>
            <ac:spMk id="15" creationId="{6743F300-3521-423D-A417-444DECE31C02}"/>
          </ac:spMkLst>
        </pc:spChg>
        <pc:spChg chg="add del">
          <ac:chgData name="John Petersson" userId="73880f0c-9bcc-4c20-a88f-258b250ae51f" providerId="ADAL" clId="{E7CB57AB-08F5-487F-A480-5D8FBA37DB76}" dt="2019-08-19T12:46:33.870" v="5738"/>
          <ac:spMkLst>
            <pc:docMk/>
            <pc:sldMk cId="1880860333" sldId="268"/>
            <ac:spMk id="20" creationId="{3741B58E-3B65-4A01-A276-975AB2CF8A08}"/>
          </ac:spMkLst>
        </pc:spChg>
        <pc:spChg chg="add del">
          <ac:chgData name="John Petersson" userId="73880f0c-9bcc-4c20-a88f-258b250ae51f" providerId="ADAL" clId="{E7CB57AB-08F5-487F-A480-5D8FBA37DB76}" dt="2019-08-19T12:46:33.870" v="5738"/>
          <ac:spMkLst>
            <pc:docMk/>
            <pc:sldMk cId="1880860333" sldId="268"/>
            <ac:spMk id="22" creationId="{7AAC67C3-831B-4AB1-A259-DFB839CAFAFC}"/>
          </ac:spMkLst>
        </pc:spChg>
        <pc:graphicFrameChg chg="add del">
          <ac:chgData name="John Petersson" userId="73880f0c-9bcc-4c20-a88f-258b250ae51f" providerId="ADAL" clId="{E7CB57AB-08F5-487F-A480-5D8FBA37DB76}" dt="2019-08-09T11:58:39.813" v="238" actId="26606"/>
          <ac:graphicFrameMkLst>
            <pc:docMk/>
            <pc:sldMk cId="1880860333" sldId="268"/>
            <ac:graphicFrameMk id="5" creationId="{6881B25C-739C-49A9-AC05-0071BB5ACD1A}"/>
          </ac:graphicFrameMkLst>
        </pc:graphicFrameChg>
      </pc:sldChg>
      <pc:sldChg chg="addSp delSp modSp add mod setBg delDesignElem">
        <pc:chgData name="John Petersson" userId="73880f0c-9bcc-4c20-a88f-258b250ae51f" providerId="ADAL" clId="{E7CB57AB-08F5-487F-A480-5D8FBA37DB76}" dt="2019-08-19T12:46:33.870" v="5738"/>
        <pc:sldMkLst>
          <pc:docMk/>
          <pc:sldMk cId="3804759864" sldId="269"/>
        </pc:sldMkLst>
        <pc:spChg chg="mod">
          <ac:chgData name="John Petersson" userId="73880f0c-9bcc-4c20-a88f-258b250ae51f" providerId="ADAL" clId="{E7CB57AB-08F5-487F-A480-5D8FBA37DB76}" dt="2019-08-09T12:00:59.015" v="280" actId="20577"/>
          <ac:spMkLst>
            <pc:docMk/>
            <pc:sldMk cId="3804759864" sldId="269"/>
            <ac:spMk id="2" creationId="{3E7F89E5-53D7-42D7-9471-48F1BFE20FF1}"/>
          </ac:spMkLst>
        </pc:spChg>
        <pc:spChg chg="mod">
          <ac:chgData name="John Petersson" userId="73880f0c-9bcc-4c20-a88f-258b250ae51f" providerId="ADAL" clId="{E7CB57AB-08F5-487F-A480-5D8FBA37DB76}" dt="2019-08-19T12:13:41.918" v="4377" actId="26606"/>
          <ac:spMkLst>
            <pc:docMk/>
            <pc:sldMk cId="3804759864" sldId="269"/>
            <ac:spMk id="3" creationId="{6743F300-3521-423D-A417-444DECE31C02}"/>
          </ac:spMkLst>
        </pc:spChg>
        <pc:spChg chg="add del">
          <ac:chgData name="John Petersson" userId="73880f0c-9bcc-4c20-a88f-258b250ae51f" providerId="ADAL" clId="{E7CB57AB-08F5-487F-A480-5D8FBA37DB76}" dt="2019-08-19T12:46:33.870" v="5738"/>
          <ac:spMkLst>
            <pc:docMk/>
            <pc:sldMk cId="3804759864" sldId="269"/>
            <ac:spMk id="5" creationId="{3741B58E-3B65-4A01-A276-975AB2CF8A08}"/>
          </ac:spMkLst>
        </pc:spChg>
        <pc:spChg chg="add del">
          <ac:chgData name="John Petersson" userId="73880f0c-9bcc-4c20-a88f-258b250ae51f" providerId="ADAL" clId="{E7CB57AB-08F5-487F-A480-5D8FBA37DB76}" dt="2019-08-19T12:46:33.870" v="5738"/>
          <ac:spMkLst>
            <pc:docMk/>
            <pc:sldMk cId="3804759864" sldId="269"/>
            <ac:spMk id="6" creationId="{7AAC67C3-831B-4AB1-A259-DFB839CAFAFC}"/>
          </ac:spMkLst>
        </pc:spChg>
        <pc:spChg chg="add del">
          <ac:chgData name="John Petersson" userId="73880f0c-9bcc-4c20-a88f-258b250ae51f" providerId="ADAL" clId="{E7CB57AB-08F5-487F-A480-5D8FBA37DB76}" dt="2019-08-19T12:06:55.445" v="4351"/>
          <ac:spMkLst>
            <pc:docMk/>
            <pc:sldMk cId="3804759864" sldId="269"/>
            <ac:spMk id="8" creationId="{3741B58E-3B65-4A01-A276-975AB2CF8A08}"/>
          </ac:spMkLst>
        </pc:spChg>
        <pc:spChg chg="add del">
          <ac:chgData name="John Petersson" userId="73880f0c-9bcc-4c20-a88f-258b250ae51f" providerId="ADAL" clId="{E7CB57AB-08F5-487F-A480-5D8FBA37DB76}" dt="2019-08-19T12:06:55.445" v="4351"/>
          <ac:spMkLst>
            <pc:docMk/>
            <pc:sldMk cId="3804759864" sldId="269"/>
            <ac:spMk id="10" creationId="{7AAC67C3-831B-4AB1-A259-DFB839CAFAFC}"/>
          </ac:spMkLst>
        </pc:spChg>
      </pc:sldChg>
      <pc:sldChg chg="addSp delSp modSp add mod setBg delDesignElem">
        <pc:chgData name="John Petersson" userId="73880f0c-9bcc-4c20-a88f-258b250ae51f" providerId="ADAL" clId="{E7CB57AB-08F5-487F-A480-5D8FBA37DB76}" dt="2019-08-19T12:46:33.870" v="5738"/>
        <pc:sldMkLst>
          <pc:docMk/>
          <pc:sldMk cId="1246252759" sldId="270"/>
        </pc:sldMkLst>
        <pc:spChg chg="mod">
          <ac:chgData name="John Petersson" userId="73880f0c-9bcc-4c20-a88f-258b250ae51f" providerId="ADAL" clId="{E7CB57AB-08F5-487F-A480-5D8FBA37DB76}" dt="2019-08-09T12:31:28.384" v="773" actId="20577"/>
          <ac:spMkLst>
            <pc:docMk/>
            <pc:sldMk cId="1246252759" sldId="270"/>
            <ac:spMk id="2" creationId="{3E7F89E5-53D7-42D7-9471-48F1BFE20FF1}"/>
          </ac:spMkLst>
        </pc:spChg>
        <pc:spChg chg="mod">
          <ac:chgData name="John Petersson" userId="73880f0c-9bcc-4c20-a88f-258b250ae51f" providerId="ADAL" clId="{E7CB57AB-08F5-487F-A480-5D8FBA37DB76}" dt="2019-08-19T12:13:52.504" v="4379" actId="26606"/>
          <ac:spMkLst>
            <pc:docMk/>
            <pc:sldMk cId="1246252759" sldId="270"/>
            <ac:spMk id="3" creationId="{6743F300-3521-423D-A417-444DECE31C02}"/>
          </ac:spMkLst>
        </pc:spChg>
        <pc:spChg chg="add del">
          <ac:chgData name="John Petersson" userId="73880f0c-9bcc-4c20-a88f-258b250ae51f" providerId="ADAL" clId="{E7CB57AB-08F5-487F-A480-5D8FBA37DB76}" dt="2019-08-19T12:46:33.870" v="5738"/>
          <ac:spMkLst>
            <pc:docMk/>
            <pc:sldMk cId="1246252759" sldId="270"/>
            <ac:spMk id="5" creationId="{3741B58E-3B65-4A01-A276-975AB2CF8A08}"/>
          </ac:spMkLst>
        </pc:spChg>
        <pc:spChg chg="add del">
          <ac:chgData name="John Petersson" userId="73880f0c-9bcc-4c20-a88f-258b250ae51f" providerId="ADAL" clId="{E7CB57AB-08F5-487F-A480-5D8FBA37DB76}" dt="2019-08-19T12:46:33.870" v="5738"/>
          <ac:spMkLst>
            <pc:docMk/>
            <pc:sldMk cId="1246252759" sldId="270"/>
            <ac:spMk id="6" creationId="{7AAC67C3-831B-4AB1-A259-DFB839CAFAFC}"/>
          </ac:spMkLst>
        </pc:spChg>
        <pc:spChg chg="add del">
          <ac:chgData name="John Petersson" userId="73880f0c-9bcc-4c20-a88f-258b250ae51f" providerId="ADAL" clId="{E7CB57AB-08F5-487F-A480-5D8FBA37DB76}" dt="2019-08-09T12:02:21.256" v="289" actId="26606"/>
          <ac:spMkLst>
            <pc:docMk/>
            <pc:sldMk cId="1246252759" sldId="270"/>
            <ac:spMk id="8" creationId="{3741B58E-3B65-4A01-A276-975AB2CF8A08}"/>
          </ac:spMkLst>
        </pc:spChg>
        <pc:spChg chg="add del">
          <ac:chgData name="John Petersson" userId="73880f0c-9bcc-4c20-a88f-258b250ae51f" providerId="ADAL" clId="{E7CB57AB-08F5-487F-A480-5D8FBA37DB76}" dt="2019-08-09T12:02:21.256" v="289" actId="26606"/>
          <ac:spMkLst>
            <pc:docMk/>
            <pc:sldMk cId="1246252759" sldId="270"/>
            <ac:spMk id="10" creationId="{7AAC67C3-831B-4AB1-A259-DFB839CAFAFC}"/>
          </ac:spMkLst>
        </pc:spChg>
        <pc:spChg chg="add del">
          <ac:chgData name="John Petersson" userId="73880f0c-9bcc-4c20-a88f-258b250ae51f" providerId="ADAL" clId="{E7CB57AB-08F5-487F-A480-5D8FBA37DB76}" dt="2019-08-19T12:06:55.445" v="4351"/>
          <ac:spMkLst>
            <pc:docMk/>
            <pc:sldMk cId="1246252759" sldId="270"/>
            <ac:spMk id="15" creationId="{3741B58E-3B65-4A01-A276-975AB2CF8A08}"/>
          </ac:spMkLst>
        </pc:spChg>
        <pc:spChg chg="add del">
          <ac:chgData name="John Petersson" userId="73880f0c-9bcc-4c20-a88f-258b250ae51f" providerId="ADAL" clId="{E7CB57AB-08F5-487F-A480-5D8FBA37DB76}" dt="2019-08-19T12:06:55.445" v="4351"/>
          <ac:spMkLst>
            <pc:docMk/>
            <pc:sldMk cId="1246252759" sldId="270"/>
            <ac:spMk id="17" creationId="{7AAC67C3-831B-4AB1-A259-DFB839CAFAFC}"/>
          </ac:spMkLst>
        </pc:spChg>
      </pc:sldChg>
      <pc:sldChg chg="addSp delSp modSp add mod setBg delDesignElem">
        <pc:chgData name="John Petersson" userId="73880f0c-9bcc-4c20-a88f-258b250ae51f" providerId="ADAL" clId="{E7CB57AB-08F5-487F-A480-5D8FBA37DB76}" dt="2019-08-19T12:46:33.870" v="5738"/>
        <pc:sldMkLst>
          <pc:docMk/>
          <pc:sldMk cId="2917862069" sldId="271"/>
        </pc:sldMkLst>
        <pc:spChg chg="mod">
          <ac:chgData name="John Petersson" userId="73880f0c-9bcc-4c20-a88f-258b250ae51f" providerId="ADAL" clId="{E7CB57AB-08F5-487F-A480-5D8FBA37DB76}" dt="2019-08-09T12:02:41.163" v="292" actId="20577"/>
          <ac:spMkLst>
            <pc:docMk/>
            <pc:sldMk cId="2917862069" sldId="271"/>
            <ac:spMk id="2" creationId="{3E7F89E5-53D7-42D7-9471-48F1BFE20FF1}"/>
          </ac:spMkLst>
        </pc:spChg>
        <pc:spChg chg="mod">
          <ac:chgData name="John Petersson" userId="73880f0c-9bcc-4c20-a88f-258b250ae51f" providerId="ADAL" clId="{E7CB57AB-08F5-487F-A480-5D8FBA37DB76}" dt="2019-08-19T12:14:00.587" v="4381" actId="26606"/>
          <ac:spMkLst>
            <pc:docMk/>
            <pc:sldMk cId="2917862069" sldId="271"/>
            <ac:spMk id="3" creationId="{6743F300-3521-423D-A417-444DECE31C02}"/>
          </ac:spMkLst>
        </pc:spChg>
        <pc:spChg chg="add del">
          <ac:chgData name="John Petersson" userId="73880f0c-9bcc-4c20-a88f-258b250ae51f" providerId="ADAL" clId="{E7CB57AB-08F5-487F-A480-5D8FBA37DB76}" dt="2019-08-19T12:46:33.870" v="5738"/>
          <ac:spMkLst>
            <pc:docMk/>
            <pc:sldMk cId="2917862069" sldId="271"/>
            <ac:spMk id="5" creationId="{3741B58E-3B65-4A01-A276-975AB2CF8A08}"/>
          </ac:spMkLst>
        </pc:spChg>
        <pc:spChg chg="add del">
          <ac:chgData name="John Petersson" userId="73880f0c-9bcc-4c20-a88f-258b250ae51f" providerId="ADAL" clId="{E7CB57AB-08F5-487F-A480-5D8FBA37DB76}" dt="2019-08-19T12:46:33.870" v="5738"/>
          <ac:spMkLst>
            <pc:docMk/>
            <pc:sldMk cId="2917862069" sldId="271"/>
            <ac:spMk id="6" creationId="{7AAC67C3-831B-4AB1-A259-DFB839CAFAFC}"/>
          </ac:spMkLst>
        </pc:spChg>
        <pc:spChg chg="add del">
          <ac:chgData name="John Petersson" userId="73880f0c-9bcc-4c20-a88f-258b250ae51f" providerId="ADAL" clId="{E7CB57AB-08F5-487F-A480-5D8FBA37DB76}" dt="2019-08-19T12:06:55.445" v="4351"/>
          <ac:spMkLst>
            <pc:docMk/>
            <pc:sldMk cId="2917862069" sldId="271"/>
            <ac:spMk id="8" creationId="{3741B58E-3B65-4A01-A276-975AB2CF8A08}"/>
          </ac:spMkLst>
        </pc:spChg>
        <pc:spChg chg="add del">
          <ac:chgData name="John Petersson" userId="73880f0c-9bcc-4c20-a88f-258b250ae51f" providerId="ADAL" clId="{E7CB57AB-08F5-487F-A480-5D8FBA37DB76}" dt="2019-08-19T12:06:55.445" v="4351"/>
          <ac:spMkLst>
            <pc:docMk/>
            <pc:sldMk cId="2917862069" sldId="271"/>
            <ac:spMk id="10" creationId="{7AAC67C3-831B-4AB1-A259-DFB839CAFAFC}"/>
          </ac:spMkLst>
        </pc:spChg>
      </pc:sldChg>
      <pc:sldChg chg="addSp delSp modSp add delDesignElem">
        <pc:chgData name="John Petersson" userId="73880f0c-9bcc-4c20-a88f-258b250ae51f" providerId="ADAL" clId="{E7CB57AB-08F5-487F-A480-5D8FBA37DB76}" dt="2019-08-19T12:46:33.870" v="5738"/>
        <pc:sldMkLst>
          <pc:docMk/>
          <pc:sldMk cId="411930320" sldId="272"/>
        </pc:sldMkLst>
        <pc:spChg chg="mod">
          <ac:chgData name="John Petersson" userId="73880f0c-9bcc-4c20-a88f-258b250ae51f" providerId="ADAL" clId="{E7CB57AB-08F5-487F-A480-5D8FBA37DB76}" dt="2019-08-09T12:01:04.995" v="284" actId="20577"/>
          <ac:spMkLst>
            <pc:docMk/>
            <pc:sldMk cId="411930320" sldId="272"/>
            <ac:spMk id="2" creationId="{3E7F89E5-53D7-42D7-9471-48F1BFE20FF1}"/>
          </ac:spMkLst>
        </pc:spChg>
        <pc:spChg chg="mod">
          <ac:chgData name="John Petersson" userId="73880f0c-9bcc-4c20-a88f-258b250ae51f" providerId="ADAL" clId="{E7CB57AB-08F5-487F-A480-5D8FBA37DB76}" dt="2019-08-19T12:13:47.468" v="4378" actId="26606"/>
          <ac:spMkLst>
            <pc:docMk/>
            <pc:sldMk cId="411930320" sldId="272"/>
            <ac:spMk id="3" creationId="{6743F300-3521-423D-A417-444DECE31C02}"/>
          </ac:spMkLst>
        </pc:spChg>
        <pc:spChg chg="add del">
          <ac:chgData name="John Petersson" userId="73880f0c-9bcc-4c20-a88f-258b250ae51f" providerId="ADAL" clId="{E7CB57AB-08F5-487F-A480-5D8FBA37DB76}" dt="2019-08-19T12:46:33.870" v="5738"/>
          <ac:spMkLst>
            <pc:docMk/>
            <pc:sldMk cId="411930320" sldId="272"/>
            <ac:spMk id="5" creationId="{3741B58E-3B65-4A01-A276-975AB2CF8A08}"/>
          </ac:spMkLst>
        </pc:spChg>
        <pc:spChg chg="add del">
          <ac:chgData name="John Petersson" userId="73880f0c-9bcc-4c20-a88f-258b250ae51f" providerId="ADAL" clId="{E7CB57AB-08F5-487F-A480-5D8FBA37DB76}" dt="2019-08-19T12:46:33.870" v="5738"/>
          <ac:spMkLst>
            <pc:docMk/>
            <pc:sldMk cId="411930320" sldId="272"/>
            <ac:spMk id="6" creationId="{7AAC67C3-831B-4AB1-A259-DFB839CAFAFC}"/>
          </ac:spMkLst>
        </pc:spChg>
        <pc:spChg chg="del">
          <ac:chgData name="John Petersson" userId="73880f0c-9bcc-4c20-a88f-258b250ae51f" providerId="ADAL" clId="{E7CB57AB-08F5-487F-A480-5D8FBA37DB76}" dt="2019-08-09T12:02:17.699" v="288" actId="26606"/>
          <ac:spMkLst>
            <pc:docMk/>
            <pc:sldMk cId="411930320" sldId="272"/>
            <ac:spMk id="8" creationId="{3741B58E-3B65-4A01-A276-975AB2CF8A08}"/>
          </ac:spMkLst>
        </pc:spChg>
        <pc:spChg chg="del">
          <ac:chgData name="John Petersson" userId="73880f0c-9bcc-4c20-a88f-258b250ae51f" providerId="ADAL" clId="{E7CB57AB-08F5-487F-A480-5D8FBA37DB76}" dt="2019-08-09T12:02:17.699" v="288" actId="26606"/>
          <ac:spMkLst>
            <pc:docMk/>
            <pc:sldMk cId="411930320" sldId="272"/>
            <ac:spMk id="10" creationId="{7AAC67C3-831B-4AB1-A259-DFB839CAFAFC}"/>
          </ac:spMkLst>
        </pc:spChg>
        <pc:spChg chg="add del">
          <ac:chgData name="John Petersson" userId="73880f0c-9bcc-4c20-a88f-258b250ae51f" providerId="ADAL" clId="{E7CB57AB-08F5-487F-A480-5D8FBA37DB76}" dt="2019-08-19T12:06:55.445" v="4351"/>
          <ac:spMkLst>
            <pc:docMk/>
            <pc:sldMk cId="411930320" sldId="272"/>
            <ac:spMk id="15" creationId="{3741B58E-3B65-4A01-A276-975AB2CF8A08}"/>
          </ac:spMkLst>
        </pc:spChg>
        <pc:spChg chg="add del">
          <ac:chgData name="John Petersson" userId="73880f0c-9bcc-4c20-a88f-258b250ae51f" providerId="ADAL" clId="{E7CB57AB-08F5-487F-A480-5D8FBA37DB76}" dt="2019-08-19T12:06:55.445" v="4351"/>
          <ac:spMkLst>
            <pc:docMk/>
            <pc:sldMk cId="411930320" sldId="272"/>
            <ac:spMk id="17" creationId="{7AAC67C3-831B-4AB1-A259-DFB839CAFAFC}"/>
          </ac:spMkLst>
        </pc:spChg>
      </pc:sldChg>
      <pc:sldChg chg="addSp delSp modSp add delDesignElem">
        <pc:chgData name="John Petersson" userId="73880f0c-9bcc-4c20-a88f-258b250ae51f" providerId="ADAL" clId="{E7CB57AB-08F5-487F-A480-5D8FBA37DB76}" dt="2019-08-19T12:46:33.870" v="5738"/>
        <pc:sldMkLst>
          <pc:docMk/>
          <pc:sldMk cId="1316049100" sldId="273"/>
        </pc:sldMkLst>
        <pc:spChg chg="mod">
          <ac:chgData name="John Petersson" userId="73880f0c-9bcc-4c20-a88f-258b250ae51f" providerId="ADAL" clId="{E7CB57AB-08F5-487F-A480-5D8FBA37DB76}" dt="2019-08-19T12:13:56.697" v="4380" actId="26606"/>
          <ac:spMkLst>
            <pc:docMk/>
            <pc:sldMk cId="1316049100" sldId="273"/>
            <ac:spMk id="3" creationId="{6743F300-3521-423D-A417-444DECE31C02}"/>
          </ac:spMkLst>
        </pc:spChg>
        <pc:spChg chg="add del">
          <ac:chgData name="John Petersson" userId="73880f0c-9bcc-4c20-a88f-258b250ae51f" providerId="ADAL" clId="{E7CB57AB-08F5-487F-A480-5D8FBA37DB76}" dt="2019-08-19T12:46:33.870" v="5738"/>
          <ac:spMkLst>
            <pc:docMk/>
            <pc:sldMk cId="1316049100" sldId="273"/>
            <ac:spMk id="5" creationId="{3741B58E-3B65-4A01-A276-975AB2CF8A08}"/>
          </ac:spMkLst>
        </pc:spChg>
        <pc:spChg chg="add del">
          <ac:chgData name="John Petersson" userId="73880f0c-9bcc-4c20-a88f-258b250ae51f" providerId="ADAL" clId="{E7CB57AB-08F5-487F-A480-5D8FBA37DB76}" dt="2019-08-19T12:46:33.870" v="5738"/>
          <ac:spMkLst>
            <pc:docMk/>
            <pc:sldMk cId="1316049100" sldId="273"/>
            <ac:spMk id="6" creationId="{7AAC67C3-831B-4AB1-A259-DFB839CAFAFC}"/>
          </ac:spMkLst>
        </pc:spChg>
        <pc:spChg chg="del">
          <ac:chgData name="John Petersson" userId="73880f0c-9bcc-4c20-a88f-258b250ae51f" providerId="ADAL" clId="{E7CB57AB-08F5-487F-A480-5D8FBA37DB76}" dt="2019-08-19T12:06:55.445" v="4351"/>
          <ac:spMkLst>
            <pc:docMk/>
            <pc:sldMk cId="1316049100" sldId="273"/>
            <ac:spMk id="8" creationId="{3741B58E-3B65-4A01-A276-975AB2CF8A08}"/>
          </ac:spMkLst>
        </pc:spChg>
        <pc:spChg chg="del">
          <ac:chgData name="John Petersson" userId="73880f0c-9bcc-4c20-a88f-258b250ae51f" providerId="ADAL" clId="{E7CB57AB-08F5-487F-A480-5D8FBA37DB76}" dt="2019-08-19T12:06:55.445" v="4351"/>
          <ac:spMkLst>
            <pc:docMk/>
            <pc:sldMk cId="1316049100" sldId="273"/>
            <ac:spMk id="10" creationId="{7AAC67C3-831B-4AB1-A259-DFB839CAFAFC}"/>
          </ac:spMkLst>
        </pc:spChg>
      </pc:sldChg>
      <pc:sldChg chg="addSp delSp modSp add delDesignElem">
        <pc:chgData name="John Petersson" userId="73880f0c-9bcc-4c20-a88f-258b250ae51f" providerId="ADAL" clId="{E7CB57AB-08F5-487F-A480-5D8FBA37DB76}" dt="2019-08-19T12:53:05.843" v="5744" actId="20577"/>
        <pc:sldMkLst>
          <pc:docMk/>
          <pc:sldMk cId="4116490667" sldId="274"/>
        </pc:sldMkLst>
        <pc:spChg chg="mod">
          <ac:chgData name="John Petersson" userId="73880f0c-9bcc-4c20-a88f-258b250ae51f" providerId="ADAL" clId="{E7CB57AB-08F5-487F-A480-5D8FBA37DB76}" dt="2019-08-09T12:05:41.385" v="364" actId="20577"/>
          <ac:spMkLst>
            <pc:docMk/>
            <pc:sldMk cId="4116490667" sldId="274"/>
            <ac:spMk id="2" creationId="{3E7F89E5-53D7-42D7-9471-48F1BFE20FF1}"/>
          </ac:spMkLst>
        </pc:spChg>
        <pc:spChg chg="mod">
          <ac:chgData name="John Petersson" userId="73880f0c-9bcc-4c20-a88f-258b250ae51f" providerId="ADAL" clId="{E7CB57AB-08F5-487F-A480-5D8FBA37DB76}" dt="2019-08-19T12:53:05.843" v="5744" actId="20577"/>
          <ac:spMkLst>
            <pc:docMk/>
            <pc:sldMk cId="4116490667" sldId="274"/>
            <ac:spMk id="3" creationId="{6743F300-3521-423D-A417-444DECE31C02}"/>
          </ac:spMkLst>
        </pc:spChg>
        <pc:spChg chg="add del">
          <ac:chgData name="John Petersson" userId="73880f0c-9bcc-4c20-a88f-258b250ae51f" providerId="ADAL" clId="{E7CB57AB-08F5-487F-A480-5D8FBA37DB76}" dt="2019-08-19T12:46:33.870" v="5738"/>
          <ac:spMkLst>
            <pc:docMk/>
            <pc:sldMk cId="4116490667" sldId="274"/>
            <ac:spMk id="5" creationId="{3741B58E-3B65-4A01-A276-975AB2CF8A08}"/>
          </ac:spMkLst>
        </pc:spChg>
        <pc:spChg chg="add del">
          <ac:chgData name="John Petersson" userId="73880f0c-9bcc-4c20-a88f-258b250ae51f" providerId="ADAL" clId="{E7CB57AB-08F5-487F-A480-5D8FBA37DB76}" dt="2019-08-19T12:46:33.870" v="5738"/>
          <ac:spMkLst>
            <pc:docMk/>
            <pc:sldMk cId="4116490667" sldId="274"/>
            <ac:spMk id="6" creationId="{7AAC67C3-831B-4AB1-A259-DFB839CAFAFC}"/>
          </ac:spMkLst>
        </pc:spChg>
        <pc:spChg chg="del">
          <ac:chgData name="John Petersson" userId="73880f0c-9bcc-4c20-a88f-258b250ae51f" providerId="ADAL" clId="{E7CB57AB-08F5-487F-A480-5D8FBA37DB76}" dt="2019-08-09T12:02:59.462" v="297" actId="26606"/>
          <ac:spMkLst>
            <pc:docMk/>
            <pc:sldMk cId="4116490667" sldId="274"/>
            <ac:spMk id="8" creationId="{3741B58E-3B65-4A01-A276-975AB2CF8A08}"/>
          </ac:spMkLst>
        </pc:spChg>
        <pc:spChg chg="del">
          <ac:chgData name="John Petersson" userId="73880f0c-9bcc-4c20-a88f-258b250ae51f" providerId="ADAL" clId="{E7CB57AB-08F5-487F-A480-5D8FBA37DB76}" dt="2019-08-09T12:02:59.462" v="297" actId="26606"/>
          <ac:spMkLst>
            <pc:docMk/>
            <pc:sldMk cId="4116490667" sldId="274"/>
            <ac:spMk id="10" creationId="{7AAC67C3-831B-4AB1-A259-DFB839CAFAFC}"/>
          </ac:spMkLst>
        </pc:spChg>
        <pc:spChg chg="add del">
          <ac:chgData name="John Petersson" userId="73880f0c-9bcc-4c20-a88f-258b250ae51f" providerId="ADAL" clId="{E7CB57AB-08F5-487F-A480-5D8FBA37DB76}" dt="2019-08-19T12:06:55.445" v="4351"/>
          <ac:spMkLst>
            <pc:docMk/>
            <pc:sldMk cId="4116490667" sldId="274"/>
            <ac:spMk id="15" creationId="{3741B58E-3B65-4A01-A276-975AB2CF8A08}"/>
          </ac:spMkLst>
        </pc:spChg>
        <pc:spChg chg="add del">
          <ac:chgData name="John Petersson" userId="73880f0c-9bcc-4c20-a88f-258b250ae51f" providerId="ADAL" clId="{E7CB57AB-08F5-487F-A480-5D8FBA37DB76}" dt="2019-08-19T12:06:55.445" v="4351"/>
          <ac:spMkLst>
            <pc:docMk/>
            <pc:sldMk cId="4116490667" sldId="274"/>
            <ac:spMk id="17" creationId="{7AAC67C3-831B-4AB1-A259-DFB839CAFAFC}"/>
          </ac:spMkLst>
        </pc:spChg>
      </pc:sldChg>
      <pc:sldChg chg="addSp delSp modSp add mod setBg setClrOvrMap delDesignElem">
        <pc:chgData name="John Petersson" userId="73880f0c-9bcc-4c20-a88f-258b250ae51f" providerId="ADAL" clId="{E7CB57AB-08F5-487F-A480-5D8FBA37DB76}" dt="2019-08-29T09:35:26.223" v="9047" actId="1076"/>
        <pc:sldMkLst>
          <pc:docMk/>
          <pc:sldMk cId="1632012907" sldId="276"/>
        </pc:sldMkLst>
        <pc:spChg chg="mod">
          <ac:chgData name="John Petersson" userId="73880f0c-9bcc-4c20-a88f-258b250ae51f" providerId="ADAL" clId="{E7CB57AB-08F5-487F-A480-5D8FBA37DB76}" dt="2019-08-19T12:08:37.021" v="4360" actId="26606"/>
          <ac:spMkLst>
            <pc:docMk/>
            <pc:sldMk cId="1632012907" sldId="276"/>
            <ac:spMk id="2" creationId="{1657A31A-516B-4B4B-94F6-6CE59BE92627}"/>
          </ac:spMkLst>
        </pc:spChg>
        <pc:spChg chg="mod">
          <ac:chgData name="John Petersson" userId="73880f0c-9bcc-4c20-a88f-258b250ae51f" providerId="ADAL" clId="{E7CB57AB-08F5-487F-A480-5D8FBA37DB76}" dt="2019-08-19T12:08:37.021" v="4360" actId="26606"/>
          <ac:spMkLst>
            <pc:docMk/>
            <pc:sldMk cId="1632012907" sldId="276"/>
            <ac:spMk id="3" creationId="{D312CFAC-488A-45FF-BAA1-1871962CCF1C}"/>
          </ac:spMkLst>
        </pc:spChg>
        <pc:spChg chg="add del">
          <ac:chgData name="John Petersson" userId="73880f0c-9bcc-4c20-a88f-258b250ae51f" providerId="ADAL" clId="{E7CB57AB-08F5-487F-A480-5D8FBA37DB76}" dt="2019-08-21T10:49:45.534" v="6404" actId="26606"/>
          <ac:spMkLst>
            <pc:docMk/>
            <pc:sldMk cId="1632012907" sldId="276"/>
            <ac:spMk id="5" creationId="{3741B58E-3B65-4A01-A276-975AB2CF8A08}"/>
          </ac:spMkLst>
        </pc:spChg>
        <pc:spChg chg="add del">
          <ac:chgData name="John Petersson" userId="73880f0c-9bcc-4c20-a88f-258b250ae51f" providerId="ADAL" clId="{E7CB57AB-08F5-487F-A480-5D8FBA37DB76}" dt="2019-08-21T10:49:45.534" v="6404" actId="26606"/>
          <ac:spMkLst>
            <pc:docMk/>
            <pc:sldMk cId="1632012907" sldId="276"/>
            <ac:spMk id="6" creationId="{7AAC67C3-831B-4AB1-A259-DFB839CAFAFC}"/>
          </ac:spMkLst>
        </pc:spChg>
        <pc:spChg chg="add del mod">
          <ac:chgData name="John Petersson" userId="73880f0c-9bcc-4c20-a88f-258b250ae51f" providerId="ADAL" clId="{E7CB57AB-08F5-487F-A480-5D8FBA37DB76}" dt="2019-08-21T12:09:58.920" v="7125" actId="478"/>
          <ac:spMkLst>
            <pc:docMk/>
            <pc:sldMk cId="1632012907" sldId="276"/>
            <ac:spMk id="8" creationId="{083A3571-693D-4BC1-8C75-3879A352208D}"/>
          </ac:spMkLst>
        </pc:spChg>
        <pc:spChg chg="add del">
          <ac:chgData name="John Petersson" userId="73880f0c-9bcc-4c20-a88f-258b250ae51f" providerId="ADAL" clId="{E7CB57AB-08F5-487F-A480-5D8FBA37DB76}" dt="2019-08-09T12:26:36.993" v="768" actId="26606"/>
          <ac:spMkLst>
            <pc:docMk/>
            <pc:sldMk cId="1632012907" sldId="276"/>
            <ac:spMk id="8" creationId="{39E3965E-AC41-4711-9D10-E25ABB132D86}"/>
          </ac:spMkLst>
        </pc:spChg>
        <pc:spChg chg="add">
          <ac:chgData name="John Petersson" userId="73880f0c-9bcc-4c20-a88f-258b250ae51f" providerId="ADAL" clId="{E7CB57AB-08F5-487F-A480-5D8FBA37DB76}" dt="2019-08-21T10:49:45.534" v="6404" actId="26606"/>
          <ac:spMkLst>
            <pc:docMk/>
            <pc:sldMk cId="1632012907" sldId="276"/>
            <ac:spMk id="11" creationId="{3741B58E-3B65-4A01-A276-975AB2CF8A08}"/>
          </ac:spMkLst>
        </pc:spChg>
        <pc:spChg chg="add del">
          <ac:chgData name="John Petersson" userId="73880f0c-9bcc-4c20-a88f-258b250ae51f" providerId="ADAL" clId="{E7CB57AB-08F5-487F-A480-5D8FBA37DB76}" dt="2019-08-09T12:26:36.993" v="768" actId="26606"/>
          <ac:spMkLst>
            <pc:docMk/>
            <pc:sldMk cId="1632012907" sldId="276"/>
            <ac:spMk id="12" creationId="{8C6E698C-8155-4B8B-BDC9-B7299772B509}"/>
          </ac:spMkLst>
        </pc:spChg>
        <pc:spChg chg="add">
          <ac:chgData name="John Petersson" userId="73880f0c-9bcc-4c20-a88f-258b250ae51f" providerId="ADAL" clId="{E7CB57AB-08F5-487F-A480-5D8FBA37DB76}" dt="2019-08-21T10:49:45.534" v="6404" actId="26606"/>
          <ac:spMkLst>
            <pc:docMk/>
            <pc:sldMk cId="1632012907" sldId="276"/>
            <ac:spMk id="13" creationId="{7AAC67C3-831B-4AB1-A259-DFB839CAFAFC}"/>
          </ac:spMkLst>
        </pc:spChg>
        <pc:spChg chg="add del">
          <ac:chgData name="John Petersson" userId="73880f0c-9bcc-4c20-a88f-258b250ae51f" providerId="ADAL" clId="{E7CB57AB-08F5-487F-A480-5D8FBA37DB76}" dt="2019-08-09T12:26:36.993" v="768" actId="26606"/>
          <ac:spMkLst>
            <pc:docMk/>
            <pc:sldMk cId="1632012907" sldId="276"/>
            <ac:spMk id="16" creationId="{B624C8D3-B9AD-4F4F-8554-4EAF3724DBCE}"/>
          </ac:spMkLst>
        </pc:spChg>
        <pc:spChg chg="add del">
          <ac:chgData name="John Petersson" userId="73880f0c-9bcc-4c20-a88f-258b250ae51f" providerId="ADAL" clId="{E7CB57AB-08F5-487F-A480-5D8FBA37DB76}" dt="2019-08-19T12:06:55.445" v="4351"/>
          <ac:spMkLst>
            <pc:docMk/>
            <pc:sldMk cId="1632012907" sldId="276"/>
            <ac:spMk id="21" creationId="{CECF0FC6-D57B-48B6-9036-F4FFD91A4B34}"/>
          </ac:spMkLst>
        </pc:spChg>
        <pc:spChg chg="add del">
          <ac:chgData name="John Petersson" userId="73880f0c-9bcc-4c20-a88f-258b250ae51f" providerId="ADAL" clId="{E7CB57AB-08F5-487F-A480-5D8FBA37DB76}" dt="2019-08-19T12:06:55.445" v="4351"/>
          <ac:spMkLst>
            <pc:docMk/>
            <pc:sldMk cId="1632012907" sldId="276"/>
            <ac:spMk id="23" creationId="{717A211C-5863-4303-AC3D-AEBFDF6D6A4C}"/>
          </ac:spMkLst>
        </pc:spChg>
        <pc:picChg chg="add mod">
          <ac:chgData name="John Petersson" userId="73880f0c-9bcc-4c20-a88f-258b250ae51f" providerId="ADAL" clId="{E7CB57AB-08F5-487F-A480-5D8FBA37DB76}" dt="2019-08-29T09:35:26.223" v="9047" actId="1076"/>
          <ac:picMkLst>
            <pc:docMk/>
            <pc:sldMk cId="1632012907" sldId="276"/>
            <ac:picMk id="4" creationId="{7BDCED6D-8409-474D-9CC7-ED7F55A2C626}"/>
          </ac:picMkLst>
        </pc:picChg>
        <pc:picChg chg="add del mod">
          <ac:chgData name="John Petersson" userId="73880f0c-9bcc-4c20-a88f-258b250ae51f" providerId="ADAL" clId="{E7CB57AB-08F5-487F-A480-5D8FBA37DB76}" dt="2019-08-21T14:40:35.871" v="8060" actId="478"/>
          <ac:picMkLst>
            <pc:docMk/>
            <pc:sldMk cId="1632012907" sldId="276"/>
            <ac:picMk id="4" creationId="{CD6655F0-81C1-45B4-9E64-C82415804022}"/>
          </ac:picMkLst>
        </pc:picChg>
        <pc:picChg chg="add del mod">
          <ac:chgData name="John Petersson" userId="73880f0c-9bcc-4c20-a88f-258b250ae51f" providerId="ADAL" clId="{E7CB57AB-08F5-487F-A480-5D8FBA37DB76}" dt="2019-08-29T09:35:11.174" v="9044" actId="478"/>
          <ac:picMkLst>
            <pc:docMk/>
            <pc:sldMk cId="1632012907" sldId="276"/>
            <ac:picMk id="7" creationId="{AB50E4ED-253F-4938-836E-1467BA3C82B1}"/>
          </ac:picMkLst>
        </pc:picChg>
        <pc:cxnChg chg="add del">
          <ac:chgData name="John Petersson" userId="73880f0c-9bcc-4c20-a88f-258b250ae51f" providerId="ADAL" clId="{E7CB57AB-08F5-487F-A480-5D8FBA37DB76}" dt="2019-08-09T12:26:36.993" v="768" actId="26606"/>
          <ac:cxnSpMkLst>
            <pc:docMk/>
            <pc:sldMk cId="1632012907" sldId="276"/>
            <ac:cxnSpMk id="10" creationId="{1F5DC8C3-BA5F-4EED-BB9A-A14272BD82A1}"/>
          </ac:cxnSpMkLst>
        </pc:cxnChg>
        <pc:cxnChg chg="add del">
          <ac:chgData name="John Petersson" userId="73880f0c-9bcc-4c20-a88f-258b250ae51f" providerId="ADAL" clId="{E7CB57AB-08F5-487F-A480-5D8FBA37DB76}" dt="2019-08-09T12:26:36.993" v="768" actId="26606"/>
          <ac:cxnSpMkLst>
            <pc:docMk/>
            <pc:sldMk cId="1632012907" sldId="276"/>
            <ac:cxnSpMk id="14" creationId="{09525C9A-1972-4836-BA7A-706C946EF4DA}"/>
          </ac:cxnSpMkLst>
        </pc:cxnChg>
      </pc:sldChg>
      <pc:sldChg chg="addSp delSp modSp add mod setBg delDesignElem">
        <pc:chgData name="John Petersson" userId="73880f0c-9bcc-4c20-a88f-258b250ae51f" providerId="ADAL" clId="{E7CB57AB-08F5-487F-A480-5D8FBA37DB76}" dt="2019-08-29T09:36:12.463" v="9054" actId="1076"/>
        <pc:sldMkLst>
          <pc:docMk/>
          <pc:sldMk cId="251230170" sldId="277"/>
        </pc:sldMkLst>
        <pc:spChg chg="mod">
          <ac:chgData name="John Petersson" userId="73880f0c-9bcc-4c20-a88f-258b250ae51f" providerId="ADAL" clId="{E7CB57AB-08F5-487F-A480-5D8FBA37DB76}" dt="2019-08-19T12:08:41.666" v="4361" actId="26606"/>
          <ac:spMkLst>
            <pc:docMk/>
            <pc:sldMk cId="251230170" sldId="277"/>
            <ac:spMk id="2" creationId="{08F4C9D8-7B1A-4DA7-A2CC-2F75ECC1D817}"/>
          </ac:spMkLst>
        </pc:spChg>
        <pc:spChg chg="mod">
          <ac:chgData name="John Petersson" userId="73880f0c-9bcc-4c20-a88f-258b250ae51f" providerId="ADAL" clId="{E7CB57AB-08F5-487F-A480-5D8FBA37DB76}" dt="2019-08-26T08:06:31.468" v="8538" actId="20577"/>
          <ac:spMkLst>
            <pc:docMk/>
            <pc:sldMk cId="251230170" sldId="277"/>
            <ac:spMk id="3" creationId="{0429E0ED-BB39-4134-AE59-EA48F3A8AE2B}"/>
          </ac:spMkLst>
        </pc:spChg>
        <pc:spChg chg="add del">
          <ac:chgData name="John Petersson" userId="73880f0c-9bcc-4c20-a88f-258b250ae51f" providerId="ADAL" clId="{E7CB57AB-08F5-487F-A480-5D8FBA37DB76}" dt="2019-08-21T10:49:49.075" v="6405" actId="26606"/>
          <ac:spMkLst>
            <pc:docMk/>
            <pc:sldMk cId="251230170" sldId="277"/>
            <ac:spMk id="5" creationId="{3741B58E-3B65-4A01-A276-975AB2CF8A08}"/>
          </ac:spMkLst>
        </pc:spChg>
        <pc:spChg chg="add del">
          <ac:chgData name="John Petersson" userId="73880f0c-9bcc-4c20-a88f-258b250ae51f" providerId="ADAL" clId="{E7CB57AB-08F5-487F-A480-5D8FBA37DB76}" dt="2019-08-21T10:49:49.075" v="6405" actId="26606"/>
          <ac:spMkLst>
            <pc:docMk/>
            <pc:sldMk cId="251230170" sldId="277"/>
            <ac:spMk id="6" creationId="{7AAC67C3-831B-4AB1-A259-DFB839CAFAFC}"/>
          </ac:spMkLst>
        </pc:spChg>
        <pc:spChg chg="add del">
          <ac:chgData name="John Petersson" userId="73880f0c-9bcc-4c20-a88f-258b250ae51f" providerId="ADAL" clId="{E7CB57AB-08F5-487F-A480-5D8FBA37DB76}" dt="2019-08-19T12:06:55.445" v="4351"/>
          <ac:spMkLst>
            <pc:docMk/>
            <pc:sldMk cId="251230170" sldId="277"/>
            <ac:spMk id="8" creationId="{CECF0FC6-D57B-48B6-9036-F4FFD91A4B34}"/>
          </ac:spMkLst>
        </pc:spChg>
        <pc:spChg chg="add del mod">
          <ac:chgData name="John Petersson" userId="73880f0c-9bcc-4c20-a88f-258b250ae51f" providerId="ADAL" clId="{E7CB57AB-08F5-487F-A480-5D8FBA37DB76}" dt="2019-08-21T12:10:00.957" v="7126" actId="478"/>
          <ac:spMkLst>
            <pc:docMk/>
            <pc:sldMk cId="251230170" sldId="277"/>
            <ac:spMk id="8" creationId="{DB77905F-DAEC-445E-943B-0E9414C3DFE6}"/>
          </ac:spMkLst>
        </pc:spChg>
        <pc:spChg chg="add del">
          <ac:chgData name="John Petersson" userId="73880f0c-9bcc-4c20-a88f-258b250ae51f" providerId="ADAL" clId="{E7CB57AB-08F5-487F-A480-5D8FBA37DB76}" dt="2019-08-19T12:06:55.445" v="4351"/>
          <ac:spMkLst>
            <pc:docMk/>
            <pc:sldMk cId="251230170" sldId="277"/>
            <ac:spMk id="10" creationId="{717A211C-5863-4303-AC3D-AEBFDF6D6A4C}"/>
          </ac:spMkLst>
        </pc:spChg>
        <pc:spChg chg="add">
          <ac:chgData name="John Petersson" userId="73880f0c-9bcc-4c20-a88f-258b250ae51f" providerId="ADAL" clId="{E7CB57AB-08F5-487F-A480-5D8FBA37DB76}" dt="2019-08-21T10:49:49.075" v="6405" actId="26606"/>
          <ac:spMkLst>
            <pc:docMk/>
            <pc:sldMk cId="251230170" sldId="277"/>
            <ac:spMk id="11" creationId="{3741B58E-3B65-4A01-A276-975AB2CF8A08}"/>
          </ac:spMkLst>
        </pc:spChg>
        <pc:spChg chg="add">
          <ac:chgData name="John Petersson" userId="73880f0c-9bcc-4c20-a88f-258b250ae51f" providerId="ADAL" clId="{E7CB57AB-08F5-487F-A480-5D8FBA37DB76}" dt="2019-08-21T10:49:49.075" v="6405" actId="26606"/>
          <ac:spMkLst>
            <pc:docMk/>
            <pc:sldMk cId="251230170" sldId="277"/>
            <ac:spMk id="13" creationId="{7AAC67C3-831B-4AB1-A259-DFB839CAFAFC}"/>
          </ac:spMkLst>
        </pc:spChg>
        <pc:picChg chg="add mod">
          <ac:chgData name="John Petersson" userId="73880f0c-9bcc-4c20-a88f-258b250ae51f" providerId="ADAL" clId="{E7CB57AB-08F5-487F-A480-5D8FBA37DB76}" dt="2019-08-29T09:36:12.463" v="9054" actId="1076"/>
          <ac:picMkLst>
            <pc:docMk/>
            <pc:sldMk cId="251230170" sldId="277"/>
            <ac:picMk id="4" creationId="{04A7F8B3-DDA5-4294-9507-906B529F420C}"/>
          </ac:picMkLst>
        </pc:picChg>
        <pc:picChg chg="add del mod">
          <ac:chgData name="John Petersson" userId="73880f0c-9bcc-4c20-a88f-258b250ae51f" providerId="ADAL" clId="{E7CB57AB-08F5-487F-A480-5D8FBA37DB76}" dt="2019-08-21T14:41:05.117" v="8064" actId="478"/>
          <ac:picMkLst>
            <pc:docMk/>
            <pc:sldMk cId="251230170" sldId="277"/>
            <ac:picMk id="4" creationId="{FBCB2D16-C815-4CD1-89E4-4C8178D36785}"/>
          </ac:picMkLst>
        </pc:picChg>
        <pc:picChg chg="add del mod">
          <ac:chgData name="John Petersson" userId="73880f0c-9bcc-4c20-a88f-258b250ae51f" providerId="ADAL" clId="{E7CB57AB-08F5-487F-A480-5D8FBA37DB76}" dt="2019-08-29T09:35:59.795" v="9051" actId="478"/>
          <ac:picMkLst>
            <pc:docMk/>
            <pc:sldMk cId="251230170" sldId="277"/>
            <ac:picMk id="7" creationId="{71F1410B-46A3-4C2B-9E11-DF95BBFA280B}"/>
          </ac:picMkLst>
        </pc:picChg>
      </pc:sldChg>
      <pc:sldChg chg="addSp delSp modSp add mod ord setBg delDesignElem">
        <pc:chgData name="John Petersson" userId="73880f0c-9bcc-4c20-a88f-258b250ae51f" providerId="ADAL" clId="{E7CB57AB-08F5-487F-A480-5D8FBA37DB76}" dt="2019-08-29T09:26:11.633" v="8962" actId="1076"/>
        <pc:sldMkLst>
          <pc:docMk/>
          <pc:sldMk cId="1725516996" sldId="278"/>
        </pc:sldMkLst>
        <pc:spChg chg="del mod">
          <ac:chgData name="John Petersson" userId="73880f0c-9bcc-4c20-a88f-258b250ae51f" providerId="ADAL" clId="{E7CB57AB-08F5-487F-A480-5D8FBA37DB76}" dt="2019-08-21T11:00:44.019" v="6519" actId="478"/>
          <ac:spMkLst>
            <pc:docMk/>
            <pc:sldMk cId="1725516996" sldId="278"/>
            <ac:spMk id="2" creationId="{2147E9C2-9472-46D3-A140-926553306A34}"/>
          </ac:spMkLst>
        </pc:spChg>
        <pc:spChg chg="mod">
          <ac:chgData name="John Petersson" userId="73880f0c-9bcc-4c20-a88f-258b250ae51f" providerId="ADAL" clId="{E7CB57AB-08F5-487F-A480-5D8FBA37DB76}" dt="2019-08-29T08:44:13.267" v="8800" actId="20577"/>
          <ac:spMkLst>
            <pc:docMk/>
            <pc:sldMk cId="1725516996" sldId="278"/>
            <ac:spMk id="3" creationId="{5D73124F-01C8-4876-A892-CFC334A312A3}"/>
          </ac:spMkLst>
        </pc:spChg>
        <pc:spChg chg="add del mod">
          <ac:chgData name="John Petersson" userId="73880f0c-9bcc-4c20-a88f-258b250ae51f" providerId="ADAL" clId="{E7CB57AB-08F5-487F-A480-5D8FBA37DB76}" dt="2019-08-21T11:00:40.686" v="6518" actId="478"/>
          <ac:spMkLst>
            <pc:docMk/>
            <pc:sldMk cId="1725516996" sldId="278"/>
            <ac:spMk id="4" creationId="{E94AB265-5DD8-40D2-92B1-968DCEE75EA7}"/>
          </ac:spMkLst>
        </pc:spChg>
        <pc:spChg chg="add del mod">
          <ac:chgData name="John Petersson" userId="73880f0c-9bcc-4c20-a88f-258b250ae51f" providerId="ADAL" clId="{E7CB57AB-08F5-487F-A480-5D8FBA37DB76}" dt="2019-08-21T11:00:46.654" v="6520" actId="478"/>
          <ac:spMkLst>
            <pc:docMk/>
            <pc:sldMk cId="1725516996" sldId="278"/>
            <ac:spMk id="6" creationId="{40F3CA02-8BBE-470A-96E0-87EA7D9AC12C}"/>
          </ac:spMkLst>
        </pc:spChg>
        <pc:spChg chg="add del">
          <ac:chgData name="John Petersson" userId="73880f0c-9bcc-4c20-a88f-258b250ae51f" providerId="ADAL" clId="{E7CB57AB-08F5-487F-A480-5D8FBA37DB76}" dt="2019-08-21T10:49:12.879" v="6399" actId="26606"/>
          <ac:spMkLst>
            <pc:docMk/>
            <pc:sldMk cId="1725516996" sldId="278"/>
            <ac:spMk id="8" creationId="{3741B58E-3B65-4A01-A276-975AB2CF8A08}"/>
          </ac:spMkLst>
        </pc:spChg>
        <pc:spChg chg="add del">
          <ac:chgData name="John Petersson" userId="73880f0c-9bcc-4c20-a88f-258b250ae51f" providerId="ADAL" clId="{E7CB57AB-08F5-487F-A480-5D8FBA37DB76}" dt="2019-08-21T10:49:12.879" v="6399" actId="26606"/>
          <ac:spMkLst>
            <pc:docMk/>
            <pc:sldMk cId="1725516996" sldId="278"/>
            <ac:spMk id="10" creationId="{7AAC67C3-831B-4AB1-A259-DFB839CAFAFC}"/>
          </ac:spMkLst>
        </pc:spChg>
        <pc:spChg chg="add del">
          <ac:chgData name="John Petersson" userId="73880f0c-9bcc-4c20-a88f-258b250ae51f" providerId="ADAL" clId="{E7CB57AB-08F5-487F-A480-5D8FBA37DB76}" dt="2019-08-21T12:09:44.479" v="7118" actId="478"/>
          <ac:spMkLst>
            <pc:docMk/>
            <pc:sldMk cId="1725516996" sldId="278"/>
            <ac:spMk id="11" creationId="{D3016251-C921-4210-AE7A-3E29AE8B9190}"/>
          </ac:spMkLst>
        </pc:spChg>
        <pc:spChg chg="add">
          <ac:chgData name="John Petersson" userId="73880f0c-9bcc-4c20-a88f-258b250ae51f" providerId="ADAL" clId="{E7CB57AB-08F5-487F-A480-5D8FBA37DB76}" dt="2019-08-21T11:00:47.339" v="6521"/>
          <ac:spMkLst>
            <pc:docMk/>
            <pc:sldMk cId="1725516996" sldId="278"/>
            <ac:spMk id="14" creationId="{32E01524-5D69-47AA-83EF-E95F15A4B956}"/>
          </ac:spMkLst>
        </pc:spChg>
        <pc:spChg chg="add del">
          <ac:chgData name="John Petersson" userId="73880f0c-9bcc-4c20-a88f-258b250ae51f" providerId="ADAL" clId="{E7CB57AB-08F5-487F-A480-5D8FBA37DB76}" dt="2019-08-21T10:50:01.242" v="6407" actId="26606"/>
          <ac:spMkLst>
            <pc:docMk/>
            <pc:sldMk cId="1725516996" sldId="278"/>
            <ac:spMk id="15" creationId="{C843AFC8-D8D0-4784-B08C-6324FA88E6DD}"/>
          </ac:spMkLst>
        </pc:spChg>
        <pc:spChg chg="add del">
          <ac:chgData name="John Petersson" userId="73880f0c-9bcc-4c20-a88f-258b250ae51f" providerId="ADAL" clId="{E7CB57AB-08F5-487F-A480-5D8FBA37DB76}" dt="2019-08-21T10:50:01.242" v="6407" actId="26606"/>
          <ac:spMkLst>
            <pc:docMk/>
            <pc:sldMk cId="1725516996" sldId="278"/>
            <ac:spMk id="17" creationId="{854B1A56-8AFB-4D4F-8D98-1E832D6FFE67}"/>
          </ac:spMkLst>
        </pc:spChg>
        <pc:spChg chg="add del">
          <ac:chgData name="John Petersson" userId="73880f0c-9bcc-4c20-a88f-258b250ae51f" providerId="ADAL" clId="{E7CB57AB-08F5-487F-A480-5D8FBA37DB76}" dt="2019-08-21T10:51:13.638" v="6413"/>
          <ac:spMkLst>
            <pc:docMk/>
            <pc:sldMk cId="1725516996" sldId="278"/>
            <ac:spMk id="22" creationId="{3741B58E-3B65-4A01-A276-975AB2CF8A08}"/>
          </ac:spMkLst>
        </pc:spChg>
        <pc:spChg chg="add del">
          <ac:chgData name="John Petersson" userId="73880f0c-9bcc-4c20-a88f-258b250ae51f" providerId="ADAL" clId="{E7CB57AB-08F5-487F-A480-5D8FBA37DB76}" dt="2019-08-21T10:51:13.638" v="6413"/>
          <ac:spMkLst>
            <pc:docMk/>
            <pc:sldMk cId="1725516996" sldId="278"/>
            <ac:spMk id="24" creationId="{7AAC67C3-831B-4AB1-A259-DFB839CAFAFC}"/>
          </ac:spMkLst>
        </pc:spChg>
        <pc:picChg chg="add mod">
          <ac:chgData name="John Petersson" userId="73880f0c-9bcc-4c20-a88f-258b250ae51f" providerId="ADAL" clId="{E7CB57AB-08F5-487F-A480-5D8FBA37DB76}" dt="2019-08-29T09:26:11.633" v="8962" actId="1076"/>
          <ac:picMkLst>
            <pc:docMk/>
            <pc:sldMk cId="1725516996" sldId="278"/>
            <ac:picMk id="2" creationId="{7A9B0460-BC4C-4C48-9FC3-6CEA423F0D14}"/>
          </ac:picMkLst>
        </pc:picChg>
        <pc:picChg chg="add del">
          <ac:chgData name="John Petersson" userId="73880f0c-9bcc-4c20-a88f-258b250ae51f" providerId="ADAL" clId="{E7CB57AB-08F5-487F-A480-5D8FBA37DB76}" dt="2019-08-21T14:29:22.623" v="7923" actId="478"/>
          <ac:picMkLst>
            <pc:docMk/>
            <pc:sldMk cId="1725516996" sldId="278"/>
            <ac:picMk id="16" creationId="{F1A92028-A0AB-4DA9-9390-24B294696BB5}"/>
          </ac:picMkLst>
        </pc:picChg>
        <pc:picChg chg="add del">
          <ac:chgData name="John Petersson" userId="73880f0c-9bcc-4c20-a88f-258b250ae51f" providerId="ADAL" clId="{E7CB57AB-08F5-487F-A480-5D8FBA37DB76}" dt="2019-08-21T14:38:58.831" v="8048" actId="478"/>
          <ac:picMkLst>
            <pc:docMk/>
            <pc:sldMk cId="1725516996" sldId="278"/>
            <ac:picMk id="18" creationId="{8A436317-FF36-4042-9AD9-C02C48390D95}"/>
          </ac:picMkLst>
        </pc:picChg>
        <pc:picChg chg="add del">
          <ac:chgData name="John Petersson" userId="73880f0c-9bcc-4c20-a88f-258b250ae51f" providerId="ADAL" clId="{E7CB57AB-08F5-487F-A480-5D8FBA37DB76}" dt="2019-08-29T09:25:33.021" v="8960" actId="478"/>
          <ac:picMkLst>
            <pc:docMk/>
            <pc:sldMk cId="1725516996" sldId="278"/>
            <ac:picMk id="19" creationId="{E078C01E-EB8F-4DD2-9D90-2D0F8F267686}"/>
          </ac:picMkLst>
        </pc:picChg>
      </pc:sldChg>
      <pc:sldChg chg="addSp delSp modSp add mod ord setBg delDesignElem">
        <pc:chgData name="John Petersson" userId="73880f0c-9bcc-4c20-a88f-258b250ae51f" providerId="ADAL" clId="{E7CB57AB-08F5-487F-A480-5D8FBA37DB76}" dt="2019-08-29T08:43:40.493" v="8771"/>
        <pc:sldMkLst>
          <pc:docMk/>
          <pc:sldMk cId="1523207659" sldId="279"/>
        </pc:sldMkLst>
        <pc:spChg chg="mod">
          <ac:chgData name="John Petersson" userId="73880f0c-9bcc-4c20-a88f-258b250ae51f" providerId="ADAL" clId="{E7CB57AB-08F5-487F-A480-5D8FBA37DB76}" dt="2019-08-21T14:45:31.958" v="8125" actId="26606"/>
          <ac:spMkLst>
            <pc:docMk/>
            <pc:sldMk cId="1523207659" sldId="279"/>
            <ac:spMk id="2" creationId="{305D889E-D35B-4029-A06C-3C2281166BD4}"/>
          </ac:spMkLst>
        </pc:spChg>
        <pc:spChg chg="mod">
          <ac:chgData name="John Petersson" userId="73880f0c-9bcc-4c20-a88f-258b250ae51f" providerId="ADAL" clId="{E7CB57AB-08F5-487F-A480-5D8FBA37DB76}" dt="2019-08-21T14:45:31.958" v="8125" actId="26606"/>
          <ac:spMkLst>
            <pc:docMk/>
            <pc:sldMk cId="1523207659" sldId="279"/>
            <ac:spMk id="3" creationId="{C92430B4-2583-460C-9080-BB71DB713A4A}"/>
          </ac:spMkLst>
        </pc:spChg>
        <pc:spChg chg="add del">
          <ac:chgData name="John Petersson" userId="73880f0c-9bcc-4c20-a88f-258b250ae51f" providerId="ADAL" clId="{E7CB57AB-08F5-487F-A480-5D8FBA37DB76}" dt="2019-08-21T14:45:31.958" v="8125" actId="26606"/>
          <ac:spMkLst>
            <pc:docMk/>
            <pc:sldMk cId="1523207659" sldId="279"/>
            <ac:spMk id="8" creationId="{3741B58E-3B65-4A01-A276-975AB2CF8A08}"/>
          </ac:spMkLst>
        </pc:spChg>
        <pc:spChg chg="add del">
          <ac:chgData name="John Petersson" userId="73880f0c-9bcc-4c20-a88f-258b250ae51f" providerId="ADAL" clId="{E7CB57AB-08F5-487F-A480-5D8FBA37DB76}" dt="2019-08-21T14:45:31.958" v="8125" actId="26606"/>
          <ac:spMkLst>
            <pc:docMk/>
            <pc:sldMk cId="1523207659" sldId="279"/>
            <ac:spMk id="10" creationId="{7AAC67C3-831B-4AB1-A259-DFB839CAFAFC}"/>
          </ac:spMkLst>
        </pc:spChg>
        <pc:spChg chg="add">
          <ac:chgData name="John Petersson" userId="73880f0c-9bcc-4c20-a88f-258b250ae51f" providerId="ADAL" clId="{E7CB57AB-08F5-487F-A480-5D8FBA37DB76}" dt="2019-08-21T14:45:31.958" v="8125" actId="26606"/>
          <ac:spMkLst>
            <pc:docMk/>
            <pc:sldMk cId="1523207659" sldId="279"/>
            <ac:spMk id="15" creationId="{C8DD82D3-D002-45B0-B16A-82B3DA4EFDDB}"/>
          </ac:spMkLst>
        </pc:spChg>
        <pc:spChg chg="add">
          <ac:chgData name="John Petersson" userId="73880f0c-9bcc-4c20-a88f-258b250ae51f" providerId="ADAL" clId="{E7CB57AB-08F5-487F-A480-5D8FBA37DB76}" dt="2019-08-21T14:45:31.958" v="8125" actId="26606"/>
          <ac:spMkLst>
            <pc:docMk/>
            <pc:sldMk cId="1523207659" sldId="279"/>
            <ac:spMk id="19" creationId="{A14E4FB9-9BBF-47B3-A09F-01A3868E961D}"/>
          </ac:spMkLst>
        </pc:spChg>
        <pc:cxnChg chg="add">
          <ac:chgData name="John Petersson" userId="73880f0c-9bcc-4c20-a88f-258b250ae51f" providerId="ADAL" clId="{E7CB57AB-08F5-487F-A480-5D8FBA37DB76}" dt="2019-08-21T14:45:31.958" v="8125" actId="26606"/>
          <ac:cxnSpMkLst>
            <pc:docMk/>
            <pc:sldMk cId="1523207659" sldId="279"/>
            <ac:cxnSpMk id="17" creationId="{9F09C252-16FE-4557-AD6D-BB5CA773496C}"/>
          </ac:cxnSpMkLst>
        </pc:cxnChg>
      </pc:sldChg>
      <pc:sldChg chg="addSp delSp modSp add mod setBg setClrOvrMap delDesignElem addCm delCm modCm">
        <pc:chgData name="John Petersson" userId="73880f0c-9bcc-4c20-a88f-258b250ae51f" providerId="ADAL" clId="{E7CB57AB-08F5-487F-A480-5D8FBA37DB76}" dt="2019-08-22T14:10:00.132" v="8503" actId="1592"/>
        <pc:sldMkLst>
          <pc:docMk/>
          <pc:sldMk cId="990635922" sldId="280"/>
        </pc:sldMkLst>
        <pc:spChg chg="mod">
          <ac:chgData name="John Petersson" userId="73880f0c-9bcc-4c20-a88f-258b250ae51f" providerId="ADAL" clId="{E7CB57AB-08F5-487F-A480-5D8FBA37DB76}" dt="2019-08-19T12:14:30.842" v="4384" actId="26606"/>
          <ac:spMkLst>
            <pc:docMk/>
            <pc:sldMk cId="990635922" sldId="280"/>
            <ac:spMk id="2" creationId="{286C811F-64CC-47DA-893E-1E24FF940F51}"/>
          </ac:spMkLst>
        </pc:spChg>
        <pc:spChg chg="add del">
          <ac:chgData name="John Petersson" userId="73880f0c-9bcc-4c20-a88f-258b250ae51f" providerId="ADAL" clId="{E7CB57AB-08F5-487F-A480-5D8FBA37DB76}" dt="2019-08-09T12:59:33.144" v="996" actId="3680"/>
          <ac:spMkLst>
            <pc:docMk/>
            <pc:sldMk cId="990635922" sldId="280"/>
            <ac:spMk id="3" creationId="{4A25CADB-9326-4716-B6D2-43CD7277081F}"/>
          </ac:spMkLst>
        </pc:spChg>
        <pc:spChg chg="add del">
          <ac:chgData name="John Petersson" userId="73880f0c-9bcc-4c20-a88f-258b250ae51f" providerId="ADAL" clId="{E7CB57AB-08F5-487F-A480-5D8FBA37DB76}" dt="2019-08-19T12:14:30.842" v="4384" actId="26606"/>
          <ac:spMkLst>
            <pc:docMk/>
            <pc:sldMk cId="990635922" sldId="280"/>
            <ac:spMk id="7" creationId="{103E59AE-44F8-4FB9-BF05-C888FE3E1DFA}"/>
          </ac:spMkLst>
        </pc:spChg>
        <pc:spChg chg="add del">
          <ac:chgData name="John Petersson" userId="73880f0c-9bcc-4c20-a88f-258b250ae51f" providerId="ADAL" clId="{E7CB57AB-08F5-487F-A480-5D8FBA37DB76}" dt="2019-08-19T12:14:30.842" v="4384" actId="26606"/>
          <ac:spMkLst>
            <pc:docMk/>
            <pc:sldMk cId="990635922" sldId="280"/>
            <ac:spMk id="9" creationId="{8B6B14AE-589A-45CC-A30D-41995FC1F8BA}"/>
          </ac:spMkLst>
        </pc:spChg>
        <pc:spChg chg="add del">
          <ac:chgData name="John Petersson" userId="73880f0c-9bcc-4c20-a88f-258b250ae51f" providerId="ADAL" clId="{E7CB57AB-08F5-487F-A480-5D8FBA37DB76}" dt="2019-08-09T13:16:55.834" v="2281" actId="26606"/>
          <ac:spMkLst>
            <pc:docMk/>
            <pc:sldMk cId="990635922" sldId="280"/>
            <ac:spMk id="10" creationId="{2B6C9846-B5AB-4E52-988D-F7E5865C9E4B}"/>
          </ac:spMkLst>
        </pc:spChg>
        <pc:spChg chg="add del">
          <ac:chgData name="John Petersson" userId="73880f0c-9bcc-4c20-a88f-258b250ae51f" providerId="ADAL" clId="{E7CB57AB-08F5-487F-A480-5D8FBA37DB76}" dt="2019-08-09T13:16:55.834" v="2281" actId="26606"/>
          <ac:spMkLst>
            <pc:docMk/>
            <pc:sldMk cId="990635922" sldId="280"/>
            <ac:spMk id="12" creationId="{6F3D7E8E-8467-4198-87E0-ADC1B60467FC}"/>
          </ac:spMkLst>
        </pc:spChg>
        <pc:spChg chg="add del">
          <ac:chgData name="John Petersson" userId="73880f0c-9bcc-4c20-a88f-258b250ae51f" providerId="ADAL" clId="{E7CB57AB-08F5-487F-A480-5D8FBA37DB76}" dt="2019-08-09T13:16:59.569" v="2283" actId="26606"/>
          <ac:spMkLst>
            <pc:docMk/>
            <pc:sldMk cId="990635922" sldId="280"/>
            <ac:spMk id="14" creationId="{8B6B14AE-589A-45CC-A30D-41995FC1F8BA}"/>
          </ac:spMkLst>
        </pc:spChg>
        <pc:spChg chg="add del">
          <ac:chgData name="John Petersson" userId="73880f0c-9bcc-4c20-a88f-258b250ae51f" providerId="ADAL" clId="{E7CB57AB-08F5-487F-A480-5D8FBA37DB76}" dt="2019-08-09T13:16:59.569" v="2283" actId="26606"/>
          <ac:spMkLst>
            <pc:docMk/>
            <pc:sldMk cId="990635922" sldId="280"/>
            <ac:spMk id="15" creationId="{103E59AE-44F8-4FB9-BF05-C888FE3E1DFA}"/>
          </ac:spMkLst>
        </pc:spChg>
        <pc:spChg chg="add del">
          <ac:chgData name="John Petersson" userId="73880f0c-9bcc-4c20-a88f-258b250ae51f" providerId="ADAL" clId="{E7CB57AB-08F5-487F-A480-5D8FBA37DB76}" dt="2019-08-19T12:06:55.445" v="4351"/>
          <ac:spMkLst>
            <pc:docMk/>
            <pc:sldMk cId="990635922" sldId="280"/>
            <ac:spMk id="18" creationId="{EE1530B0-6F96-46C0-8B3E-3215CB756BE4}"/>
          </ac:spMkLst>
        </pc:spChg>
        <pc:spChg chg="add del">
          <ac:chgData name="John Petersson" userId="73880f0c-9bcc-4c20-a88f-258b250ae51f" providerId="ADAL" clId="{E7CB57AB-08F5-487F-A480-5D8FBA37DB76}" dt="2019-08-19T12:06:55.445" v="4351"/>
          <ac:spMkLst>
            <pc:docMk/>
            <pc:sldMk cId="990635922" sldId="280"/>
            <ac:spMk id="19" creationId="{754910CF-1B56-45D3-960A-E89F7B3B9131}"/>
          </ac:spMkLst>
        </pc:spChg>
        <pc:graphicFrameChg chg="add del mod">
          <ac:chgData name="John Petersson" userId="73880f0c-9bcc-4c20-a88f-258b250ae51f" providerId="ADAL" clId="{E7CB57AB-08F5-487F-A480-5D8FBA37DB76}" dt="2019-08-09T12:59:14.908" v="995" actId="1032"/>
          <ac:graphicFrameMkLst>
            <pc:docMk/>
            <pc:sldMk cId="990635922" sldId="280"/>
            <ac:graphicFrameMk id="4" creationId="{556C7B97-AACA-4568-A8F3-EDF5967071D8}"/>
          </ac:graphicFrameMkLst>
        </pc:graphicFrameChg>
        <pc:graphicFrameChg chg="add mod modGraphic">
          <ac:chgData name="John Petersson" userId="73880f0c-9bcc-4c20-a88f-258b250ae51f" providerId="ADAL" clId="{E7CB57AB-08F5-487F-A480-5D8FBA37DB76}" dt="2019-08-19T12:30:01.106" v="4500" actId="20577"/>
          <ac:graphicFrameMkLst>
            <pc:docMk/>
            <pc:sldMk cId="990635922" sldId="280"/>
            <ac:graphicFrameMk id="5" creationId="{0B8E93E0-33FB-4149-89D6-D592ECF7208F}"/>
          </ac:graphicFrameMkLst>
        </pc:graphicFrameChg>
        <pc:cxnChg chg="add del">
          <ac:chgData name="John Petersson" userId="73880f0c-9bcc-4c20-a88f-258b250ae51f" providerId="ADAL" clId="{E7CB57AB-08F5-487F-A480-5D8FBA37DB76}" dt="2019-08-19T12:14:30.842" v="4384" actId="26606"/>
          <ac:cxnSpMkLst>
            <pc:docMk/>
            <pc:sldMk cId="990635922" sldId="280"/>
            <ac:cxnSpMk id="8" creationId="{2752F38C-F560-47AA-90AD-209F39C04150}"/>
          </ac:cxnSpMkLst>
        </pc:cxnChg>
        <pc:cxnChg chg="add del">
          <ac:chgData name="John Petersson" userId="73880f0c-9bcc-4c20-a88f-258b250ae51f" providerId="ADAL" clId="{E7CB57AB-08F5-487F-A480-5D8FBA37DB76}" dt="2019-08-09T13:16:59.569" v="2283" actId="26606"/>
          <ac:cxnSpMkLst>
            <pc:docMk/>
            <pc:sldMk cId="990635922" sldId="280"/>
            <ac:cxnSpMk id="16" creationId="{2752F38C-F560-47AA-90AD-209F39C04150}"/>
          </ac:cxnSpMkLst>
        </pc:cxnChg>
      </pc:sldChg>
      <pc:sldChg chg="addSp delSp modSp add mod setBg delDesignElem addCm delCm modCm">
        <pc:chgData name="John Petersson" userId="73880f0c-9bcc-4c20-a88f-258b250ae51f" providerId="ADAL" clId="{E7CB57AB-08F5-487F-A480-5D8FBA37DB76}" dt="2019-08-26T08:09:28.619" v="8555" actId="1076"/>
        <pc:sldMkLst>
          <pc:docMk/>
          <pc:sldMk cId="1625584737" sldId="281"/>
        </pc:sldMkLst>
        <pc:spChg chg="mod">
          <ac:chgData name="John Petersson" userId="73880f0c-9bcc-4c20-a88f-258b250ae51f" providerId="ADAL" clId="{E7CB57AB-08F5-487F-A480-5D8FBA37DB76}" dt="2019-08-22T14:08:36.856" v="8501" actId="26606"/>
          <ac:spMkLst>
            <pc:docMk/>
            <pc:sldMk cId="1625584737" sldId="281"/>
            <ac:spMk id="2" creationId="{55BFD358-816D-49E5-8785-47AFFC16E1B9}"/>
          </ac:spMkLst>
        </pc:spChg>
        <pc:spChg chg="mod">
          <ac:chgData name="John Petersson" userId="73880f0c-9bcc-4c20-a88f-258b250ae51f" providerId="ADAL" clId="{E7CB57AB-08F5-487F-A480-5D8FBA37DB76}" dt="2019-08-26T08:09:28.619" v="8555" actId="1076"/>
          <ac:spMkLst>
            <pc:docMk/>
            <pc:sldMk cId="1625584737" sldId="281"/>
            <ac:spMk id="3" creationId="{37B8D9A3-5BDF-40A2-9FAA-88785DD43D1F}"/>
          </ac:spMkLst>
        </pc:spChg>
        <pc:spChg chg="add">
          <ac:chgData name="John Petersson" userId="73880f0c-9bcc-4c20-a88f-258b250ae51f" providerId="ADAL" clId="{E7CB57AB-08F5-487F-A480-5D8FBA37DB76}" dt="2019-08-22T14:08:36.856" v="8501" actId="26606"/>
          <ac:spMkLst>
            <pc:docMk/>
            <pc:sldMk cId="1625584737" sldId="281"/>
            <ac:spMk id="5" creationId="{C8DD82D3-D002-45B0-B16A-82B3DA4EFDDB}"/>
          </ac:spMkLst>
        </pc:spChg>
        <pc:spChg chg="add mod">
          <ac:chgData name="John Petersson" userId="73880f0c-9bcc-4c20-a88f-258b250ae51f" providerId="ADAL" clId="{E7CB57AB-08F5-487F-A480-5D8FBA37DB76}" dt="2019-08-26T08:09:18.988" v="8554" actId="1076"/>
          <ac:spMkLst>
            <pc:docMk/>
            <pc:sldMk cId="1625584737" sldId="281"/>
            <ac:spMk id="7" creationId="{D9B95A84-5529-43FB-A98D-B1FF0E549793}"/>
          </ac:spMkLst>
        </pc:spChg>
        <pc:spChg chg="add del">
          <ac:chgData name="John Petersson" userId="73880f0c-9bcc-4c20-a88f-258b250ae51f" providerId="ADAL" clId="{E7CB57AB-08F5-487F-A480-5D8FBA37DB76}" dt="2019-08-09T13:19:52.757" v="2320" actId="26606"/>
          <ac:spMkLst>
            <pc:docMk/>
            <pc:sldMk cId="1625584737" sldId="281"/>
            <ac:spMk id="8" creationId="{3741B58E-3B65-4A01-A276-975AB2CF8A08}"/>
          </ac:spMkLst>
        </pc:spChg>
        <pc:spChg chg="add">
          <ac:chgData name="John Petersson" userId="73880f0c-9bcc-4c20-a88f-258b250ae51f" providerId="ADAL" clId="{E7CB57AB-08F5-487F-A480-5D8FBA37DB76}" dt="2019-08-22T14:08:36.856" v="8501" actId="26606"/>
          <ac:spMkLst>
            <pc:docMk/>
            <pc:sldMk cId="1625584737" sldId="281"/>
            <ac:spMk id="9" creationId="{A14E4FB9-9BBF-47B3-A09F-01A3868E961D}"/>
          </ac:spMkLst>
        </pc:spChg>
        <pc:spChg chg="add del">
          <ac:chgData name="John Petersson" userId="73880f0c-9bcc-4c20-a88f-258b250ae51f" providerId="ADAL" clId="{E7CB57AB-08F5-487F-A480-5D8FBA37DB76}" dt="2019-08-09T13:19:52.757" v="2320" actId="26606"/>
          <ac:spMkLst>
            <pc:docMk/>
            <pc:sldMk cId="1625584737" sldId="281"/>
            <ac:spMk id="10" creationId="{7AAC67C3-831B-4AB1-A259-DFB839CAFAFC}"/>
          </ac:spMkLst>
        </pc:spChg>
        <pc:spChg chg="add del">
          <ac:chgData name="John Petersson" userId="73880f0c-9bcc-4c20-a88f-258b250ae51f" providerId="ADAL" clId="{E7CB57AB-08F5-487F-A480-5D8FBA37DB76}" dt="2019-08-09T13:20:02.952" v="2322" actId="26606"/>
          <ac:spMkLst>
            <pc:docMk/>
            <pc:sldMk cId="1625584737" sldId="281"/>
            <ac:spMk id="12" creationId="{3741B58E-3B65-4A01-A276-975AB2CF8A08}"/>
          </ac:spMkLst>
        </pc:spChg>
        <pc:spChg chg="add del">
          <ac:chgData name="John Petersson" userId="73880f0c-9bcc-4c20-a88f-258b250ae51f" providerId="ADAL" clId="{E7CB57AB-08F5-487F-A480-5D8FBA37DB76}" dt="2019-08-09T13:20:02.952" v="2322" actId="26606"/>
          <ac:spMkLst>
            <pc:docMk/>
            <pc:sldMk cId="1625584737" sldId="281"/>
            <ac:spMk id="13" creationId="{7AAC67C3-831B-4AB1-A259-DFB839CAFAFC}"/>
          </ac:spMkLst>
        </pc:spChg>
        <pc:spChg chg="add del">
          <ac:chgData name="John Petersson" userId="73880f0c-9bcc-4c20-a88f-258b250ae51f" providerId="ADAL" clId="{E7CB57AB-08F5-487F-A480-5D8FBA37DB76}" dt="2019-08-19T12:06:55.445" v="4351"/>
          <ac:spMkLst>
            <pc:docMk/>
            <pc:sldMk cId="1625584737" sldId="281"/>
            <ac:spMk id="14" creationId="{9E4CE3CF-6887-4947-8090-EC10F183F2EA}"/>
          </ac:spMkLst>
        </pc:spChg>
        <pc:spChg chg="add del">
          <ac:chgData name="John Petersson" userId="73880f0c-9bcc-4c20-a88f-258b250ae51f" providerId="ADAL" clId="{E7CB57AB-08F5-487F-A480-5D8FBA37DB76}" dt="2019-08-19T12:06:55.445" v="4351"/>
          <ac:spMkLst>
            <pc:docMk/>
            <pc:sldMk cId="1625584737" sldId="281"/>
            <ac:spMk id="15" creationId="{13BCCAE5-A35B-4B66-A4A7-E23C34A403A4}"/>
          </ac:spMkLst>
        </pc:spChg>
        <pc:picChg chg="add del">
          <ac:chgData name="John Petersson" userId="73880f0c-9bcc-4c20-a88f-258b250ae51f" providerId="ADAL" clId="{E7CB57AB-08F5-487F-A480-5D8FBA37DB76}" dt="2019-08-22T14:08:17.498" v="8498" actId="478"/>
          <ac:picMkLst>
            <pc:docMk/>
            <pc:sldMk cId="1625584737" sldId="281"/>
            <ac:picMk id="7" creationId="{32827186-642A-4290-89D6-FB9DA2A03B24}"/>
          </ac:picMkLst>
        </pc:picChg>
        <pc:cxnChg chg="add">
          <ac:chgData name="John Petersson" userId="73880f0c-9bcc-4c20-a88f-258b250ae51f" providerId="ADAL" clId="{E7CB57AB-08F5-487F-A480-5D8FBA37DB76}" dt="2019-08-22T14:08:36.856" v="8501" actId="26606"/>
          <ac:cxnSpMkLst>
            <pc:docMk/>
            <pc:sldMk cId="1625584737" sldId="281"/>
            <ac:cxnSpMk id="6" creationId="{9F09C252-16FE-4557-AD6D-BB5CA773496C}"/>
          </ac:cxnSpMkLst>
        </pc:cxnChg>
        <pc:cxnChg chg="add del">
          <ac:chgData name="John Petersson" userId="73880f0c-9bcc-4c20-a88f-258b250ae51f" providerId="ADAL" clId="{E7CB57AB-08F5-487F-A480-5D8FBA37DB76}" dt="2019-08-19T12:06:55.445" v="4351"/>
          <ac:cxnSpMkLst>
            <pc:docMk/>
            <pc:sldMk cId="1625584737" sldId="281"/>
            <ac:cxnSpMk id="16" creationId="{6987BDFB-DE64-4B56-B44F-45FAE19FA94E}"/>
          </ac:cxnSpMkLst>
        </pc:cxnChg>
      </pc:sldChg>
      <pc:sldChg chg="addSp delSp modSp add mod setBg delDesignElem addCm delCm modCm">
        <pc:chgData name="John Petersson" userId="73880f0c-9bcc-4c20-a88f-258b250ae51f" providerId="ADAL" clId="{E7CB57AB-08F5-487F-A480-5D8FBA37DB76}" dt="2019-08-29T08:40:21.470" v="8769" actId="20577"/>
        <pc:sldMkLst>
          <pc:docMk/>
          <pc:sldMk cId="2454719272" sldId="282"/>
        </pc:sldMkLst>
        <pc:spChg chg="mod">
          <ac:chgData name="John Petersson" userId="73880f0c-9bcc-4c20-a88f-258b250ae51f" providerId="ADAL" clId="{E7CB57AB-08F5-487F-A480-5D8FBA37DB76}" dt="2019-08-09T13:27:17.969" v="2388" actId="26606"/>
          <ac:spMkLst>
            <pc:docMk/>
            <pc:sldMk cId="2454719272" sldId="282"/>
            <ac:spMk id="2" creationId="{5863611D-DD7F-4FE1-AF9C-8E0F4AA2E3F7}"/>
          </ac:spMkLst>
        </pc:spChg>
        <pc:spChg chg="mod">
          <ac:chgData name="John Petersson" userId="73880f0c-9bcc-4c20-a88f-258b250ae51f" providerId="ADAL" clId="{E7CB57AB-08F5-487F-A480-5D8FBA37DB76}" dt="2019-08-29T08:40:21.470" v="8769" actId="20577"/>
          <ac:spMkLst>
            <pc:docMk/>
            <pc:sldMk cId="2454719272" sldId="282"/>
            <ac:spMk id="3" creationId="{AF5A69D7-8B40-4E26-A22E-5DC5B39EDC20}"/>
          </ac:spMkLst>
        </pc:spChg>
        <pc:spChg chg="add del">
          <ac:chgData name="John Petersson" userId="73880f0c-9bcc-4c20-a88f-258b250ae51f" providerId="ADAL" clId="{E7CB57AB-08F5-487F-A480-5D8FBA37DB76}" dt="2019-08-09T13:27:17.953" v="2387" actId="26606"/>
          <ac:spMkLst>
            <pc:docMk/>
            <pc:sldMk cId="2454719272" sldId="282"/>
            <ac:spMk id="8" creationId="{3741B58E-3B65-4A01-A276-975AB2CF8A08}"/>
          </ac:spMkLst>
        </pc:spChg>
        <pc:spChg chg="add del">
          <ac:chgData name="John Petersson" userId="73880f0c-9bcc-4c20-a88f-258b250ae51f" providerId="ADAL" clId="{E7CB57AB-08F5-487F-A480-5D8FBA37DB76}" dt="2019-08-09T13:27:17.953" v="2387" actId="26606"/>
          <ac:spMkLst>
            <pc:docMk/>
            <pc:sldMk cId="2454719272" sldId="282"/>
            <ac:spMk id="10" creationId="{7AAC67C3-831B-4AB1-A259-DFB839CAFAFC}"/>
          </ac:spMkLst>
        </pc:spChg>
        <pc:spChg chg="add del">
          <ac:chgData name="John Petersson" userId="73880f0c-9bcc-4c20-a88f-258b250ae51f" providerId="ADAL" clId="{E7CB57AB-08F5-487F-A480-5D8FBA37DB76}" dt="2019-08-19T12:06:55.445" v="4351"/>
          <ac:spMkLst>
            <pc:docMk/>
            <pc:sldMk cId="2454719272" sldId="282"/>
            <ac:spMk id="13" creationId="{13BCCAE5-A35B-4B66-A4A7-E23C34A403A4}"/>
          </ac:spMkLst>
        </pc:spChg>
        <pc:spChg chg="add del">
          <ac:chgData name="John Petersson" userId="73880f0c-9bcc-4c20-a88f-258b250ae51f" providerId="ADAL" clId="{E7CB57AB-08F5-487F-A480-5D8FBA37DB76}" dt="2019-08-19T12:06:55.445" v="4351"/>
          <ac:spMkLst>
            <pc:docMk/>
            <pc:sldMk cId="2454719272" sldId="282"/>
            <ac:spMk id="14" creationId="{9E4CE3CF-6887-4947-8090-EC10F183F2EA}"/>
          </ac:spMkLst>
        </pc:spChg>
        <pc:picChg chg="add">
          <ac:chgData name="John Petersson" userId="73880f0c-9bcc-4c20-a88f-258b250ae51f" providerId="ADAL" clId="{E7CB57AB-08F5-487F-A480-5D8FBA37DB76}" dt="2019-08-09T13:27:17.969" v="2388" actId="26606"/>
          <ac:picMkLst>
            <pc:docMk/>
            <pc:sldMk cId="2454719272" sldId="282"/>
            <ac:picMk id="7" creationId="{D3A61A4A-3117-4504-9E01-1E64CD160E4E}"/>
          </ac:picMkLst>
        </pc:picChg>
        <pc:cxnChg chg="add del">
          <ac:chgData name="John Petersson" userId="73880f0c-9bcc-4c20-a88f-258b250ae51f" providerId="ADAL" clId="{E7CB57AB-08F5-487F-A480-5D8FBA37DB76}" dt="2019-08-19T12:06:55.445" v="4351"/>
          <ac:cxnSpMkLst>
            <pc:docMk/>
            <pc:sldMk cId="2454719272" sldId="282"/>
            <ac:cxnSpMk id="12" creationId="{6987BDFB-DE64-4B56-B44F-45FAE19FA94E}"/>
          </ac:cxnSpMkLst>
        </pc:cxnChg>
      </pc:sldChg>
      <pc:sldChg chg="addSp delSp modSp add mod ord setBg delDesignElem">
        <pc:chgData name="John Petersson" userId="73880f0c-9bcc-4c20-a88f-258b250ae51f" providerId="ADAL" clId="{E7CB57AB-08F5-487F-A480-5D8FBA37DB76}" dt="2019-08-29T08:22:55.226" v="8556"/>
        <pc:sldMkLst>
          <pc:docMk/>
          <pc:sldMk cId="4212311361" sldId="283"/>
        </pc:sldMkLst>
        <pc:spChg chg="mod">
          <ac:chgData name="John Petersson" userId="73880f0c-9bcc-4c20-a88f-258b250ae51f" providerId="ADAL" clId="{E7CB57AB-08F5-487F-A480-5D8FBA37DB76}" dt="2019-08-09T14:09:03.114" v="2678" actId="26606"/>
          <ac:spMkLst>
            <pc:docMk/>
            <pc:sldMk cId="4212311361" sldId="283"/>
            <ac:spMk id="2" creationId="{7AD3C3D8-3B1C-4805-A753-C3E21A1C291D}"/>
          </ac:spMkLst>
        </pc:spChg>
        <pc:spChg chg="mod">
          <ac:chgData name="John Petersson" userId="73880f0c-9bcc-4c20-a88f-258b250ae51f" providerId="ADAL" clId="{E7CB57AB-08F5-487F-A480-5D8FBA37DB76}" dt="2019-08-09T14:09:03.114" v="2678" actId="26606"/>
          <ac:spMkLst>
            <pc:docMk/>
            <pc:sldMk cId="4212311361" sldId="283"/>
            <ac:spMk id="3" creationId="{B5075153-6CBF-4428-9681-D4E234157D93}"/>
          </ac:spMkLst>
        </pc:spChg>
        <pc:spChg chg="add del">
          <ac:chgData name="John Petersson" userId="73880f0c-9bcc-4c20-a88f-258b250ae51f" providerId="ADAL" clId="{E7CB57AB-08F5-487F-A480-5D8FBA37DB76}" dt="2019-08-09T14:09:03.098" v="2677" actId="26606"/>
          <ac:spMkLst>
            <pc:docMk/>
            <pc:sldMk cId="4212311361" sldId="283"/>
            <ac:spMk id="8" creationId="{CECF0FC6-D57B-48B6-9036-F4FFD91A4B34}"/>
          </ac:spMkLst>
        </pc:spChg>
        <pc:spChg chg="add del">
          <ac:chgData name="John Petersson" userId="73880f0c-9bcc-4c20-a88f-258b250ae51f" providerId="ADAL" clId="{E7CB57AB-08F5-487F-A480-5D8FBA37DB76}" dt="2019-08-09T14:09:03.098" v="2677" actId="26606"/>
          <ac:spMkLst>
            <pc:docMk/>
            <pc:sldMk cId="4212311361" sldId="283"/>
            <ac:spMk id="10" creationId="{717A211C-5863-4303-AC3D-AEBFDF6D6A4C}"/>
          </ac:spMkLst>
        </pc:spChg>
        <pc:spChg chg="add del">
          <ac:chgData name="John Petersson" userId="73880f0c-9bcc-4c20-a88f-258b250ae51f" providerId="ADAL" clId="{E7CB57AB-08F5-487F-A480-5D8FBA37DB76}" dt="2019-08-19T12:06:55.445" v="4351"/>
          <ac:spMkLst>
            <pc:docMk/>
            <pc:sldMk cId="4212311361" sldId="283"/>
            <ac:spMk id="13" creationId="{13BCCAE5-A35B-4B66-A4A7-E23C34A403A4}"/>
          </ac:spMkLst>
        </pc:spChg>
        <pc:spChg chg="add del">
          <ac:chgData name="John Petersson" userId="73880f0c-9bcc-4c20-a88f-258b250ae51f" providerId="ADAL" clId="{E7CB57AB-08F5-487F-A480-5D8FBA37DB76}" dt="2019-08-19T12:06:55.445" v="4351"/>
          <ac:spMkLst>
            <pc:docMk/>
            <pc:sldMk cId="4212311361" sldId="283"/>
            <ac:spMk id="14" creationId="{9E4CE3CF-6887-4947-8090-EC10F183F2EA}"/>
          </ac:spMkLst>
        </pc:spChg>
        <pc:picChg chg="add">
          <ac:chgData name="John Petersson" userId="73880f0c-9bcc-4c20-a88f-258b250ae51f" providerId="ADAL" clId="{E7CB57AB-08F5-487F-A480-5D8FBA37DB76}" dt="2019-08-09T14:09:03.114" v="2678" actId="26606"/>
          <ac:picMkLst>
            <pc:docMk/>
            <pc:sldMk cId="4212311361" sldId="283"/>
            <ac:picMk id="7" creationId="{708D26FA-B7B2-48D9-BA27-FCF9B3574D15}"/>
          </ac:picMkLst>
        </pc:picChg>
        <pc:cxnChg chg="add del">
          <ac:chgData name="John Petersson" userId="73880f0c-9bcc-4c20-a88f-258b250ae51f" providerId="ADAL" clId="{E7CB57AB-08F5-487F-A480-5D8FBA37DB76}" dt="2019-08-19T12:06:55.445" v="4351"/>
          <ac:cxnSpMkLst>
            <pc:docMk/>
            <pc:sldMk cId="4212311361" sldId="283"/>
            <ac:cxnSpMk id="12" creationId="{6987BDFB-DE64-4B56-B44F-45FAE19FA94E}"/>
          </ac:cxnSpMkLst>
        </pc:cxnChg>
      </pc:sldChg>
      <pc:sldChg chg="addSp delSp modSp add mod setBg setClrOvrMap delDesignElem">
        <pc:chgData name="John Petersson" userId="73880f0c-9bcc-4c20-a88f-258b250ae51f" providerId="ADAL" clId="{E7CB57AB-08F5-487F-A480-5D8FBA37DB76}" dt="2019-08-22T13:47:17.164" v="8213"/>
        <pc:sldMkLst>
          <pc:docMk/>
          <pc:sldMk cId="1455557472" sldId="284"/>
        </pc:sldMkLst>
        <pc:spChg chg="mod ord">
          <ac:chgData name="John Petersson" userId="73880f0c-9bcc-4c20-a88f-258b250ae51f" providerId="ADAL" clId="{E7CB57AB-08F5-487F-A480-5D8FBA37DB76}" dt="2019-08-19T12:48:46.652" v="5740" actId="26606"/>
          <ac:spMkLst>
            <pc:docMk/>
            <pc:sldMk cId="1455557472" sldId="284"/>
            <ac:spMk id="2" creationId="{9303B9A2-8F70-4820-8F90-4526716E1EAC}"/>
          </ac:spMkLst>
        </pc:spChg>
        <pc:spChg chg="del">
          <ac:chgData name="John Petersson" userId="73880f0c-9bcc-4c20-a88f-258b250ae51f" providerId="ADAL" clId="{E7CB57AB-08F5-487F-A480-5D8FBA37DB76}" dt="2019-08-13T08:52:28.734" v="2680" actId="478"/>
          <ac:spMkLst>
            <pc:docMk/>
            <pc:sldMk cId="1455557472" sldId="284"/>
            <ac:spMk id="3" creationId="{37F5AA45-272E-4617-B028-97C9A2EE714D}"/>
          </ac:spMkLst>
        </pc:spChg>
        <pc:spChg chg="add mod">
          <ac:chgData name="John Petersson" userId="73880f0c-9bcc-4c20-a88f-258b250ae51f" providerId="ADAL" clId="{E7CB57AB-08F5-487F-A480-5D8FBA37DB76}" dt="2019-08-22T13:45:53.524" v="8148" actId="1076"/>
          <ac:spMkLst>
            <pc:docMk/>
            <pc:sldMk cId="1455557472" sldId="284"/>
            <ac:spMk id="3" creationId="{B7F187FB-AA5B-4B97-B6E2-8065CD0E9CD9}"/>
          </ac:spMkLst>
        </pc:spChg>
        <pc:spChg chg="add del">
          <ac:chgData name="John Petersson" userId="73880f0c-9bcc-4c20-a88f-258b250ae51f" providerId="ADAL" clId="{E7CB57AB-08F5-487F-A480-5D8FBA37DB76}" dt="2019-08-13T08:52:35.693" v="2682"/>
          <ac:spMkLst>
            <pc:docMk/>
            <pc:sldMk cId="1455557472" sldId="284"/>
            <ac:spMk id="4" creationId="{03B6DF35-6EA5-467B-93DE-4A079CC5237E}"/>
          </ac:spMkLst>
        </pc:spChg>
        <pc:spChg chg="add del mod">
          <ac:chgData name="John Petersson" userId="73880f0c-9bcc-4c20-a88f-258b250ae51f" providerId="ADAL" clId="{E7CB57AB-08F5-487F-A480-5D8FBA37DB76}" dt="2019-08-22T13:47:16.475" v="8212" actId="478"/>
          <ac:spMkLst>
            <pc:docMk/>
            <pc:sldMk cId="1455557472" sldId="284"/>
            <ac:spMk id="10" creationId="{C2C2FD0B-B857-4CB0-AAC7-E56A284EBEA5}"/>
          </ac:spMkLst>
        </pc:spChg>
        <pc:spChg chg="add mod">
          <ac:chgData name="John Petersson" userId="73880f0c-9bcc-4c20-a88f-258b250ae51f" providerId="ADAL" clId="{E7CB57AB-08F5-487F-A480-5D8FBA37DB76}" dt="2019-08-22T13:46:49.898" v="8192" actId="1076"/>
          <ac:spMkLst>
            <pc:docMk/>
            <pc:sldMk cId="1455557472" sldId="284"/>
            <ac:spMk id="11" creationId="{B17EC5F9-6CC9-4539-9CD3-DCCA58EBFFBE}"/>
          </ac:spMkLst>
        </pc:spChg>
        <pc:spChg chg="add">
          <ac:chgData name="John Petersson" userId="73880f0c-9bcc-4c20-a88f-258b250ae51f" providerId="ADAL" clId="{E7CB57AB-08F5-487F-A480-5D8FBA37DB76}" dt="2019-08-22T13:47:17.164" v="8213"/>
          <ac:spMkLst>
            <pc:docMk/>
            <pc:sldMk cId="1455557472" sldId="284"/>
            <ac:spMk id="12" creationId="{8952010B-A8A2-4CD9-AA34-233A5C25F397}"/>
          </ac:spMkLst>
        </pc:spChg>
        <pc:spChg chg="add del">
          <ac:chgData name="John Petersson" userId="73880f0c-9bcc-4c20-a88f-258b250ae51f" providerId="ADAL" clId="{E7CB57AB-08F5-487F-A480-5D8FBA37DB76}" dt="2019-08-13T08:52:35.693" v="2682"/>
          <ac:spMkLst>
            <pc:docMk/>
            <pc:sldMk cId="1455557472" sldId="284"/>
            <ac:spMk id="16" creationId="{C4B5975C-9B00-418E-BCD7-AA26FB06BB38}"/>
          </ac:spMkLst>
        </pc:spChg>
        <pc:spChg chg="add del">
          <ac:chgData name="John Petersson" userId="73880f0c-9bcc-4c20-a88f-258b250ae51f" providerId="ADAL" clId="{E7CB57AB-08F5-487F-A480-5D8FBA37DB76}" dt="2019-08-13T08:52:35.693" v="2682"/>
          <ac:spMkLst>
            <pc:docMk/>
            <pc:sldMk cId="1455557472" sldId="284"/>
            <ac:spMk id="17" creationId="{D3332B1C-C38D-4F25-8033-E219E610F2E3}"/>
          </ac:spMkLst>
        </pc:spChg>
        <pc:spChg chg="add del">
          <ac:chgData name="John Petersson" userId="73880f0c-9bcc-4c20-a88f-258b250ae51f" providerId="ADAL" clId="{E7CB57AB-08F5-487F-A480-5D8FBA37DB76}" dt="2019-08-13T08:52:35.693" v="2682"/>
          <ac:spMkLst>
            <pc:docMk/>
            <pc:sldMk cId="1455557472" sldId="284"/>
            <ac:spMk id="18" creationId="{28EB008C-3731-493D-AACC-6FA70E8FC349}"/>
          </ac:spMkLst>
        </pc:spChg>
        <pc:spChg chg="add del">
          <ac:chgData name="John Petersson" userId="73880f0c-9bcc-4c20-a88f-258b250ae51f" providerId="ADAL" clId="{E7CB57AB-08F5-487F-A480-5D8FBA37DB76}" dt="2019-08-13T08:52:35.693" v="2682"/>
          <ac:spMkLst>
            <pc:docMk/>
            <pc:sldMk cId="1455557472" sldId="284"/>
            <ac:spMk id="19" creationId="{8BDD4E40-0E1B-419A-A5E5-99B1D86A1219}"/>
          </ac:spMkLst>
        </pc:spChg>
        <pc:spChg chg="add del">
          <ac:chgData name="John Petersson" userId="73880f0c-9bcc-4c20-a88f-258b250ae51f" providerId="ADAL" clId="{E7CB57AB-08F5-487F-A480-5D8FBA37DB76}" dt="2019-08-13T08:52:35.693" v="2682"/>
          <ac:spMkLst>
            <pc:docMk/>
            <pc:sldMk cId="1455557472" sldId="284"/>
            <ac:spMk id="20" creationId="{DF8A5365-946A-4760-8116-CFF22066BC4C}"/>
          </ac:spMkLst>
        </pc:spChg>
        <pc:spChg chg="add del">
          <ac:chgData name="John Petersson" userId="73880f0c-9bcc-4c20-a88f-258b250ae51f" providerId="ADAL" clId="{E7CB57AB-08F5-487F-A480-5D8FBA37DB76}" dt="2019-08-13T08:52:35.693" v="2682"/>
          <ac:spMkLst>
            <pc:docMk/>
            <pc:sldMk cId="1455557472" sldId="284"/>
            <ac:spMk id="21" creationId="{E7DA9CCE-64FF-4094-BAF4-6A6DA01DAA11}"/>
          </ac:spMkLst>
        </pc:spChg>
        <pc:spChg chg="add del">
          <ac:chgData name="John Petersson" userId="73880f0c-9bcc-4c20-a88f-258b250ae51f" providerId="ADAL" clId="{E7CB57AB-08F5-487F-A480-5D8FBA37DB76}" dt="2019-08-13T08:52:35.693" v="2682"/>
          <ac:spMkLst>
            <pc:docMk/>
            <pc:sldMk cId="1455557472" sldId="284"/>
            <ac:spMk id="22" creationId="{3ED57BCF-523F-41BD-A696-6EE3C5DAB369}"/>
          </ac:spMkLst>
        </pc:spChg>
        <pc:spChg chg="add del">
          <ac:chgData name="John Petersson" userId="73880f0c-9bcc-4c20-a88f-258b250ae51f" providerId="ADAL" clId="{E7CB57AB-08F5-487F-A480-5D8FBA37DB76}" dt="2019-08-13T08:52:35.693" v="2682"/>
          <ac:spMkLst>
            <pc:docMk/>
            <pc:sldMk cId="1455557472" sldId="284"/>
            <ac:spMk id="23" creationId="{0133E6C5-C065-4A90-9A90-2A63C242691E}"/>
          </ac:spMkLst>
        </pc:spChg>
        <pc:spChg chg="add del">
          <ac:chgData name="John Petersson" userId="73880f0c-9bcc-4c20-a88f-258b250ae51f" providerId="ADAL" clId="{E7CB57AB-08F5-487F-A480-5D8FBA37DB76}" dt="2019-08-13T08:52:35.693" v="2682"/>
          <ac:spMkLst>
            <pc:docMk/>
            <pc:sldMk cId="1455557472" sldId="284"/>
            <ac:spMk id="24" creationId="{EB0706C8-4E1B-473E-9FA6-E0DF5D3A845C}"/>
          </ac:spMkLst>
        </pc:spChg>
        <pc:spChg chg="add del">
          <ac:chgData name="John Petersson" userId="73880f0c-9bcc-4c20-a88f-258b250ae51f" providerId="ADAL" clId="{E7CB57AB-08F5-487F-A480-5D8FBA37DB76}" dt="2019-08-13T08:52:35.693" v="2682"/>
          <ac:spMkLst>
            <pc:docMk/>
            <pc:sldMk cId="1455557472" sldId="284"/>
            <ac:spMk id="26" creationId="{B962F184-AFFC-47D3-9FB9-D2D85C31015D}"/>
          </ac:spMkLst>
        </pc:spChg>
        <pc:spChg chg="add del">
          <ac:chgData name="John Petersson" userId="73880f0c-9bcc-4c20-a88f-258b250ae51f" providerId="ADAL" clId="{E7CB57AB-08F5-487F-A480-5D8FBA37DB76}" dt="2019-08-13T08:52:35.693" v="2682"/>
          <ac:spMkLst>
            <pc:docMk/>
            <pc:sldMk cId="1455557472" sldId="284"/>
            <ac:spMk id="27" creationId="{10EF4099-9519-4BE7-AC7B-AB412236F85A}"/>
          </ac:spMkLst>
        </pc:spChg>
        <pc:spChg chg="add del">
          <ac:chgData name="John Petersson" userId="73880f0c-9bcc-4c20-a88f-258b250ae51f" providerId="ADAL" clId="{E7CB57AB-08F5-487F-A480-5D8FBA37DB76}" dt="2019-08-13T08:52:35.693" v="2682"/>
          <ac:spMkLst>
            <pc:docMk/>
            <pc:sldMk cId="1455557472" sldId="284"/>
            <ac:spMk id="28" creationId="{D31A9330-70BE-4713-A549-6A1CF134D7C4}"/>
          </ac:spMkLst>
        </pc:spChg>
        <pc:spChg chg="add del">
          <ac:chgData name="John Petersson" userId="73880f0c-9bcc-4c20-a88f-258b250ae51f" providerId="ADAL" clId="{E7CB57AB-08F5-487F-A480-5D8FBA37DB76}" dt="2019-08-13T08:52:35.693" v="2682"/>
          <ac:spMkLst>
            <pc:docMk/>
            <pc:sldMk cId="1455557472" sldId="284"/>
            <ac:spMk id="29" creationId="{80A230A2-80A0-42DB-A46A-074F9ACB781D}"/>
          </ac:spMkLst>
        </pc:spChg>
        <pc:spChg chg="add del">
          <ac:chgData name="John Petersson" userId="73880f0c-9bcc-4c20-a88f-258b250ae51f" providerId="ADAL" clId="{E7CB57AB-08F5-487F-A480-5D8FBA37DB76}" dt="2019-08-13T08:52:35.693" v="2682"/>
          <ac:spMkLst>
            <pc:docMk/>
            <pc:sldMk cId="1455557472" sldId="284"/>
            <ac:spMk id="30" creationId="{167DED88-32A7-42FF-89AD-EFC1A621CAF6}"/>
          </ac:spMkLst>
        </pc:spChg>
        <pc:spChg chg="add del">
          <ac:chgData name="John Petersson" userId="73880f0c-9bcc-4c20-a88f-258b250ae51f" providerId="ADAL" clId="{E7CB57AB-08F5-487F-A480-5D8FBA37DB76}" dt="2019-08-13T08:52:35.693" v="2682"/>
          <ac:spMkLst>
            <pc:docMk/>
            <pc:sldMk cId="1455557472" sldId="284"/>
            <ac:spMk id="31" creationId="{2B2850E3-A26B-45B8-BEB8-63BC853B950D}"/>
          </ac:spMkLst>
        </pc:spChg>
        <pc:spChg chg="add del">
          <ac:chgData name="John Petersson" userId="73880f0c-9bcc-4c20-a88f-258b250ae51f" providerId="ADAL" clId="{E7CB57AB-08F5-487F-A480-5D8FBA37DB76}" dt="2019-08-13T08:52:35.693" v="2682"/>
          <ac:spMkLst>
            <pc:docMk/>
            <pc:sldMk cId="1455557472" sldId="284"/>
            <ac:spMk id="32" creationId="{A1718B04-11A5-4C46-B296-85CC3D95F3D9}"/>
          </ac:spMkLst>
        </pc:spChg>
        <pc:spChg chg="add del">
          <ac:chgData name="John Petersson" userId="73880f0c-9bcc-4c20-a88f-258b250ae51f" providerId="ADAL" clId="{E7CB57AB-08F5-487F-A480-5D8FBA37DB76}" dt="2019-08-13T08:52:35.693" v="2682"/>
          <ac:spMkLst>
            <pc:docMk/>
            <pc:sldMk cId="1455557472" sldId="284"/>
            <ac:spMk id="33" creationId="{2B78BD19-5278-4CD9-A75E-8EE041BEA9D8}"/>
          </ac:spMkLst>
        </pc:spChg>
        <pc:spChg chg="add del">
          <ac:chgData name="John Petersson" userId="73880f0c-9bcc-4c20-a88f-258b250ae51f" providerId="ADAL" clId="{E7CB57AB-08F5-487F-A480-5D8FBA37DB76}" dt="2019-08-13T08:52:35.693" v="2682"/>
          <ac:spMkLst>
            <pc:docMk/>
            <pc:sldMk cId="1455557472" sldId="284"/>
            <ac:spMk id="34" creationId="{FAD3C064-749B-44DA-A5DA-57FE529A9570}"/>
          </ac:spMkLst>
        </pc:spChg>
        <pc:spChg chg="add del">
          <ac:chgData name="John Petersson" userId="73880f0c-9bcc-4c20-a88f-258b250ae51f" providerId="ADAL" clId="{E7CB57AB-08F5-487F-A480-5D8FBA37DB76}" dt="2019-08-13T08:52:35.693" v="2682"/>
          <ac:spMkLst>
            <pc:docMk/>
            <pc:sldMk cId="1455557472" sldId="284"/>
            <ac:spMk id="35" creationId="{B88BC444-27B8-482B-8505-D6732A9D8CA3}"/>
          </ac:spMkLst>
        </pc:spChg>
        <pc:spChg chg="add del">
          <ac:chgData name="John Petersson" userId="73880f0c-9bcc-4c20-a88f-258b250ae51f" providerId="ADAL" clId="{E7CB57AB-08F5-487F-A480-5D8FBA37DB76}" dt="2019-08-13T08:52:35.693" v="2682"/>
          <ac:spMkLst>
            <pc:docMk/>
            <pc:sldMk cId="1455557472" sldId="284"/>
            <ac:spMk id="36" creationId="{72C7537A-3A2B-4E7A-867E-1C4037E0FF0F}"/>
          </ac:spMkLst>
        </pc:spChg>
        <pc:spChg chg="add">
          <ac:chgData name="John Petersson" userId="73880f0c-9bcc-4c20-a88f-258b250ae51f" providerId="ADAL" clId="{E7CB57AB-08F5-487F-A480-5D8FBA37DB76}" dt="2019-08-19T12:48:46.652" v="5740" actId="26606"/>
          <ac:spMkLst>
            <pc:docMk/>
            <pc:sldMk cId="1455557472" sldId="284"/>
            <ac:spMk id="40" creationId="{2FA54FBA-21C0-44C9-AD0D-565DB1ACACB1}"/>
          </ac:spMkLst>
        </pc:spChg>
        <pc:spChg chg="add del">
          <ac:chgData name="John Petersson" userId="73880f0c-9bcc-4c20-a88f-258b250ae51f" providerId="ADAL" clId="{E7CB57AB-08F5-487F-A480-5D8FBA37DB76}" dt="2019-08-13T08:52:52.861" v="2686" actId="26606"/>
          <ac:spMkLst>
            <pc:docMk/>
            <pc:sldMk cId="1455557472" sldId="284"/>
            <ac:spMk id="42" creationId="{39E3965E-AC41-4711-9D10-E25ABB132D86}"/>
          </ac:spMkLst>
        </pc:spChg>
        <pc:spChg chg="add">
          <ac:chgData name="John Petersson" userId="73880f0c-9bcc-4c20-a88f-258b250ae51f" providerId="ADAL" clId="{E7CB57AB-08F5-487F-A480-5D8FBA37DB76}" dt="2019-08-19T12:48:46.652" v="5740" actId="26606"/>
          <ac:spMkLst>
            <pc:docMk/>
            <pc:sldMk cId="1455557472" sldId="284"/>
            <ac:spMk id="43" creationId="{39E3965E-AC41-4711-9D10-E25ABB132D86}"/>
          </ac:spMkLst>
        </pc:spChg>
        <pc:spChg chg="add del">
          <ac:chgData name="John Petersson" userId="73880f0c-9bcc-4c20-a88f-258b250ae51f" providerId="ADAL" clId="{E7CB57AB-08F5-487F-A480-5D8FBA37DB76}" dt="2019-08-13T08:52:52.861" v="2686" actId="26606"/>
          <ac:spMkLst>
            <pc:docMk/>
            <pc:sldMk cId="1455557472" sldId="284"/>
            <ac:spMk id="46" creationId="{0B4FB531-34DA-4777-9BD5-5B885DC38198}"/>
          </ac:spMkLst>
        </pc:spChg>
        <pc:spChg chg="add">
          <ac:chgData name="John Petersson" userId="73880f0c-9bcc-4c20-a88f-258b250ae51f" providerId="ADAL" clId="{E7CB57AB-08F5-487F-A480-5D8FBA37DB76}" dt="2019-08-19T12:48:46.652" v="5740" actId="26606"/>
          <ac:spMkLst>
            <pc:docMk/>
            <pc:sldMk cId="1455557472" sldId="284"/>
            <ac:spMk id="47" creationId="{33428ACC-71EC-4171-9527-10983BA6B41D}"/>
          </ac:spMkLst>
        </pc:spChg>
        <pc:spChg chg="add del">
          <ac:chgData name="John Petersson" userId="73880f0c-9bcc-4c20-a88f-258b250ae51f" providerId="ADAL" clId="{E7CB57AB-08F5-487F-A480-5D8FBA37DB76}" dt="2019-08-13T08:52:54.956" v="2688" actId="26606"/>
          <ac:spMkLst>
            <pc:docMk/>
            <pc:sldMk cId="1455557472" sldId="284"/>
            <ac:spMk id="50" creationId="{8EE702CF-91CE-4661-ACBF-3C8160D1B433}"/>
          </ac:spMkLst>
        </pc:spChg>
        <pc:spChg chg="add del">
          <ac:chgData name="John Petersson" userId="73880f0c-9bcc-4c20-a88f-258b250ae51f" providerId="ADAL" clId="{E7CB57AB-08F5-487F-A480-5D8FBA37DB76}" dt="2019-08-13T08:52:54.956" v="2688" actId="26606"/>
          <ac:spMkLst>
            <pc:docMk/>
            <pc:sldMk cId="1455557472" sldId="284"/>
            <ac:spMk id="51" creationId="{39E3965E-AC41-4711-9D10-E25ABB132D86}"/>
          </ac:spMkLst>
        </pc:spChg>
        <pc:spChg chg="add del">
          <ac:chgData name="John Petersson" userId="73880f0c-9bcc-4c20-a88f-258b250ae51f" providerId="ADAL" clId="{E7CB57AB-08F5-487F-A480-5D8FBA37DB76}" dt="2019-08-13T08:52:54.956" v="2688" actId="26606"/>
          <ac:spMkLst>
            <pc:docMk/>
            <pc:sldMk cId="1455557472" sldId="284"/>
            <ac:spMk id="53" creationId="{548B4202-DCD5-4F8C-B481-743A989A9DFF}"/>
          </ac:spMkLst>
        </pc:spChg>
        <pc:spChg chg="add del">
          <ac:chgData name="John Petersson" userId="73880f0c-9bcc-4c20-a88f-258b250ae51f" providerId="ADAL" clId="{E7CB57AB-08F5-487F-A480-5D8FBA37DB76}" dt="2019-08-13T08:53:38.692" v="2692" actId="26606"/>
          <ac:spMkLst>
            <pc:docMk/>
            <pc:sldMk cId="1455557472" sldId="284"/>
            <ac:spMk id="56" creationId="{39E3965E-AC41-4711-9D10-E25ABB132D86}"/>
          </ac:spMkLst>
        </pc:spChg>
        <pc:spChg chg="add del">
          <ac:chgData name="John Petersson" userId="73880f0c-9bcc-4c20-a88f-258b250ae51f" providerId="ADAL" clId="{E7CB57AB-08F5-487F-A480-5D8FBA37DB76}" dt="2019-08-13T08:53:38.692" v="2692" actId="26606"/>
          <ac:spMkLst>
            <pc:docMk/>
            <pc:sldMk cId="1455557472" sldId="284"/>
            <ac:spMk id="58" creationId="{B4D0E555-16F6-44D0-BF56-AF5FF5BDE9D6}"/>
          </ac:spMkLst>
        </pc:spChg>
        <pc:spChg chg="add del">
          <ac:chgData name="John Petersson" userId="73880f0c-9bcc-4c20-a88f-258b250ae51f" providerId="ADAL" clId="{E7CB57AB-08F5-487F-A480-5D8FBA37DB76}" dt="2019-08-13T08:53:38.692" v="2692" actId="26606"/>
          <ac:spMkLst>
            <pc:docMk/>
            <pc:sldMk cId="1455557472" sldId="284"/>
            <ac:spMk id="59" creationId="{8117041D-1A7B-4ECA-AB68-3CFDB6726B8E}"/>
          </ac:spMkLst>
        </pc:spChg>
        <pc:spChg chg="add del">
          <ac:chgData name="John Petersson" userId="73880f0c-9bcc-4c20-a88f-258b250ae51f" providerId="ADAL" clId="{E7CB57AB-08F5-487F-A480-5D8FBA37DB76}" dt="2019-08-19T12:06:55.445" v="4351"/>
          <ac:spMkLst>
            <pc:docMk/>
            <pc:sldMk cId="1455557472" sldId="284"/>
            <ac:spMk id="65" creationId="{39E3965E-AC41-4711-9D10-E25ABB132D86}"/>
          </ac:spMkLst>
        </pc:spChg>
        <pc:spChg chg="add del">
          <ac:chgData name="John Petersson" userId="73880f0c-9bcc-4c20-a88f-258b250ae51f" providerId="ADAL" clId="{E7CB57AB-08F5-487F-A480-5D8FBA37DB76}" dt="2019-08-19T12:06:55.445" v="4351"/>
          <ac:spMkLst>
            <pc:docMk/>
            <pc:sldMk cId="1455557472" sldId="284"/>
            <ac:spMk id="69" creationId="{B4D0E555-16F6-44D0-BF56-AF5FF5BDE9D6}"/>
          </ac:spMkLst>
        </pc:spChg>
        <pc:spChg chg="add del">
          <ac:chgData name="John Petersson" userId="73880f0c-9bcc-4c20-a88f-258b250ae51f" providerId="ADAL" clId="{E7CB57AB-08F5-487F-A480-5D8FBA37DB76}" dt="2019-08-19T12:06:55.445" v="4351"/>
          <ac:spMkLst>
            <pc:docMk/>
            <pc:sldMk cId="1455557472" sldId="284"/>
            <ac:spMk id="71" creationId="{8117041D-1A7B-4ECA-AB68-3CFDB6726B8E}"/>
          </ac:spMkLst>
        </pc:spChg>
        <pc:grpChg chg="add del">
          <ac:chgData name="John Petersson" userId="73880f0c-9bcc-4c20-a88f-258b250ae51f" providerId="ADAL" clId="{E7CB57AB-08F5-487F-A480-5D8FBA37DB76}" dt="2019-08-13T08:52:35.693" v="2682"/>
          <ac:grpSpMkLst>
            <pc:docMk/>
            <pc:sldMk cId="1455557472" sldId="284"/>
            <ac:grpSpMk id="12" creationId="{9F7E0B2F-7E61-4932-8D9C-E06F5447C641}"/>
          </ac:grpSpMkLst>
        </pc:grpChg>
        <pc:picChg chg="add del">
          <ac:chgData name="John Petersson" userId="73880f0c-9bcc-4c20-a88f-258b250ae51f" providerId="ADAL" clId="{E7CB57AB-08F5-487F-A480-5D8FBA37DB76}" dt="2019-08-13T08:52:35.693" v="2682"/>
          <ac:picMkLst>
            <pc:docMk/>
            <pc:sldMk cId="1455557472" sldId="284"/>
            <ac:picMk id="5" creationId="{652F6A3C-AC8A-4948-8981-D1100F3EAF5D}"/>
          </ac:picMkLst>
        </pc:picChg>
        <pc:picChg chg="add del">
          <ac:chgData name="John Petersson" userId="73880f0c-9bcc-4c20-a88f-258b250ae51f" providerId="ADAL" clId="{E7CB57AB-08F5-487F-A480-5D8FBA37DB76}" dt="2019-08-13T08:52:35.693" v="2682"/>
          <ac:picMkLst>
            <pc:docMk/>
            <pc:sldMk cId="1455557472" sldId="284"/>
            <ac:picMk id="6" creationId="{28ED3B25-6885-4B71-8990-9A464D7D65DF}"/>
          </ac:picMkLst>
        </pc:picChg>
        <pc:picChg chg="add del">
          <ac:chgData name="John Petersson" userId="73880f0c-9bcc-4c20-a88f-258b250ae51f" providerId="ADAL" clId="{E7CB57AB-08F5-487F-A480-5D8FBA37DB76}" dt="2019-08-13T08:52:35.693" v="2682"/>
          <ac:picMkLst>
            <pc:docMk/>
            <pc:sldMk cId="1455557472" sldId="284"/>
            <ac:picMk id="7" creationId="{5896E051-F959-4BE8-B9EC-291E630CEBB5}"/>
          </ac:picMkLst>
        </pc:picChg>
        <pc:picChg chg="add del">
          <ac:chgData name="John Petersson" userId="73880f0c-9bcc-4c20-a88f-258b250ae51f" providerId="ADAL" clId="{E7CB57AB-08F5-487F-A480-5D8FBA37DB76}" dt="2019-08-13T08:52:35.693" v="2682"/>
          <ac:picMkLst>
            <pc:docMk/>
            <pc:sldMk cId="1455557472" sldId="284"/>
            <ac:picMk id="8" creationId="{AA138F5A-FE3A-4E45-A5E5-18FDB9B45B59}"/>
          </ac:picMkLst>
        </pc:picChg>
        <pc:picChg chg="add del">
          <ac:chgData name="John Petersson" userId="73880f0c-9bcc-4c20-a88f-258b250ae51f" providerId="ADAL" clId="{E7CB57AB-08F5-487F-A480-5D8FBA37DB76}" dt="2019-08-13T08:52:35.693" v="2682"/>
          <ac:picMkLst>
            <pc:docMk/>
            <pc:sldMk cId="1455557472" sldId="284"/>
            <ac:picMk id="9" creationId="{351FEC74-DBDE-4A46-95C7-E1799977DA2A}"/>
          </ac:picMkLst>
        </pc:picChg>
        <pc:picChg chg="add del">
          <ac:chgData name="John Petersson" userId="73880f0c-9bcc-4c20-a88f-258b250ae51f" providerId="ADAL" clId="{E7CB57AB-08F5-487F-A480-5D8FBA37DB76}" dt="2019-08-13T08:52:35.693" v="2682"/>
          <ac:picMkLst>
            <pc:docMk/>
            <pc:sldMk cId="1455557472" sldId="284"/>
            <ac:picMk id="10" creationId="{CE177076-3542-448E-96E8-7CA93401D3F9}"/>
          </ac:picMkLst>
        </pc:picChg>
        <pc:picChg chg="add del">
          <ac:chgData name="John Petersson" userId="73880f0c-9bcc-4c20-a88f-258b250ae51f" providerId="ADAL" clId="{E7CB57AB-08F5-487F-A480-5D8FBA37DB76}" dt="2019-08-13T08:52:35.693" v="2682"/>
          <ac:picMkLst>
            <pc:docMk/>
            <pc:sldMk cId="1455557472" sldId="284"/>
            <ac:picMk id="11" creationId="{81F79050-C029-4F45-82B0-1FE502C44A1A}"/>
          </ac:picMkLst>
        </pc:picChg>
        <pc:picChg chg="add del">
          <ac:chgData name="John Petersson" userId="73880f0c-9bcc-4c20-a88f-258b250ae51f" providerId="ADAL" clId="{E7CB57AB-08F5-487F-A480-5D8FBA37DB76}" dt="2019-08-13T08:52:35.693" v="2682"/>
          <ac:picMkLst>
            <pc:docMk/>
            <pc:sldMk cId="1455557472" sldId="284"/>
            <ac:picMk id="15" creationId="{8DDBD038-52F7-4E1C-AB42-5959AD0AA1AB}"/>
          </ac:picMkLst>
        </pc:picChg>
        <pc:picChg chg="add del">
          <ac:chgData name="John Petersson" userId="73880f0c-9bcc-4c20-a88f-258b250ae51f" providerId="ADAL" clId="{E7CB57AB-08F5-487F-A480-5D8FBA37DB76}" dt="2019-08-13T08:52:35.693" v="2682"/>
          <ac:picMkLst>
            <pc:docMk/>
            <pc:sldMk cId="1455557472" sldId="284"/>
            <ac:picMk id="25" creationId="{8A344B40-AA1D-41A0-B1DB-AB379BA74D3E}"/>
          </ac:picMkLst>
        </pc:picChg>
        <pc:picChg chg="add del mod">
          <ac:chgData name="John Petersson" userId="73880f0c-9bcc-4c20-a88f-258b250ae51f" providerId="ADAL" clId="{E7CB57AB-08F5-487F-A480-5D8FBA37DB76}" dt="2019-08-13T08:53:34.477" v="2690" actId="478"/>
          <ac:picMkLst>
            <pc:docMk/>
            <pc:sldMk cId="1455557472" sldId="284"/>
            <ac:picMk id="37" creationId="{85EF96C6-B719-451B-8A01-F58C4C1F82A9}"/>
          </ac:picMkLst>
        </pc:picChg>
        <pc:picChg chg="add mod">
          <ac:chgData name="John Petersson" userId="73880f0c-9bcc-4c20-a88f-258b250ae51f" providerId="ADAL" clId="{E7CB57AB-08F5-487F-A480-5D8FBA37DB76}" dt="2019-08-19T12:48:46.652" v="5740" actId="26606"/>
          <ac:picMkLst>
            <pc:docMk/>
            <pc:sldMk cId="1455557472" sldId="284"/>
            <ac:picMk id="38" creationId="{A36C3D7F-B1D0-4F9B-8FF9-2BF19FB45060}"/>
          </ac:picMkLst>
        </pc:picChg>
        <pc:cxnChg chg="add del">
          <ac:chgData name="John Petersson" userId="73880f0c-9bcc-4c20-a88f-258b250ae51f" providerId="ADAL" clId="{E7CB57AB-08F5-487F-A480-5D8FBA37DB76}" dt="2019-08-13T08:52:52.861" v="2686" actId="26606"/>
          <ac:cxnSpMkLst>
            <pc:docMk/>
            <pc:sldMk cId="1455557472" sldId="284"/>
            <ac:cxnSpMk id="44" creationId="{1F5DC8C3-BA5F-4EED-BB9A-A14272BD82A1}"/>
          </ac:cxnSpMkLst>
        </pc:cxnChg>
        <pc:cxnChg chg="add">
          <ac:chgData name="John Petersson" userId="73880f0c-9bcc-4c20-a88f-258b250ae51f" providerId="ADAL" clId="{E7CB57AB-08F5-487F-A480-5D8FBA37DB76}" dt="2019-08-19T12:48:46.652" v="5740" actId="26606"/>
          <ac:cxnSpMkLst>
            <pc:docMk/>
            <pc:sldMk cId="1455557472" sldId="284"/>
            <ac:cxnSpMk id="45" creationId="{1F5DC8C3-BA5F-4EED-BB9A-A14272BD82A1}"/>
          </ac:cxnSpMkLst>
        </pc:cxnChg>
        <pc:cxnChg chg="add del">
          <ac:chgData name="John Petersson" userId="73880f0c-9bcc-4c20-a88f-258b250ae51f" providerId="ADAL" clId="{E7CB57AB-08F5-487F-A480-5D8FBA37DB76}" dt="2019-08-13T08:52:52.861" v="2686" actId="26606"/>
          <ac:cxnSpMkLst>
            <pc:docMk/>
            <pc:sldMk cId="1455557472" sldId="284"/>
            <ac:cxnSpMk id="48" creationId="{D5B557D3-D7B4-404B-84A1-9BD182BE5B06}"/>
          </ac:cxnSpMkLst>
        </pc:cxnChg>
        <pc:cxnChg chg="add">
          <ac:chgData name="John Petersson" userId="73880f0c-9bcc-4c20-a88f-258b250ae51f" providerId="ADAL" clId="{E7CB57AB-08F5-487F-A480-5D8FBA37DB76}" dt="2019-08-19T12:48:46.652" v="5740" actId="26606"/>
          <ac:cxnSpMkLst>
            <pc:docMk/>
            <pc:sldMk cId="1455557472" sldId="284"/>
            <ac:cxnSpMk id="49" creationId="{BA22713B-ABB6-4391-97F9-0449A2B9B664}"/>
          </ac:cxnSpMkLst>
        </pc:cxnChg>
        <pc:cxnChg chg="add del">
          <ac:chgData name="John Petersson" userId="73880f0c-9bcc-4c20-a88f-258b250ae51f" providerId="ADAL" clId="{E7CB57AB-08F5-487F-A480-5D8FBA37DB76}" dt="2019-08-13T08:52:54.956" v="2688" actId="26606"/>
          <ac:cxnSpMkLst>
            <pc:docMk/>
            <pc:sldMk cId="1455557472" sldId="284"/>
            <ac:cxnSpMk id="52" creationId="{1F5DC8C3-BA5F-4EED-BB9A-A14272BD82A1}"/>
          </ac:cxnSpMkLst>
        </pc:cxnChg>
        <pc:cxnChg chg="add del">
          <ac:chgData name="John Petersson" userId="73880f0c-9bcc-4c20-a88f-258b250ae51f" providerId="ADAL" clId="{E7CB57AB-08F5-487F-A480-5D8FBA37DB76}" dt="2019-08-13T08:52:54.956" v="2688" actId="26606"/>
          <ac:cxnSpMkLst>
            <pc:docMk/>
            <pc:sldMk cId="1455557472" sldId="284"/>
            <ac:cxnSpMk id="54" creationId="{F7F57F6B-E621-4E40-A34D-2FE12902AA20}"/>
          </ac:cxnSpMkLst>
        </pc:cxnChg>
        <pc:cxnChg chg="add del">
          <ac:chgData name="John Petersson" userId="73880f0c-9bcc-4c20-a88f-258b250ae51f" providerId="ADAL" clId="{E7CB57AB-08F5-487F-A480-5D8FBA37DB76}" dt="2019-08-13T08:53:38.692" v="2692" actId="26606"/>
          <ac:cxnSpMkLst>
            <pc:docMk/>
            <pc:sldMk cId="1455557472" sldId="284"/>
            <ac:cxnSpMk id="57" creationId="{1F5DC8C3-BA5F-4EED-BB9A-A14272BD82A1}"/>
          </ac:cxnSpMkLst>
        </pc:cxnChg>
        <pc:cxnChg chg="add del">
          <ac:chgData name="John Petersson" userId="73880f0c-9bcc-4c20-a88f-258b250ae51f" providerId="ADAL" clId="{E7CB57AB-08F5-487F-A480-5D8FBA37DB76}" dt="2019-08-13T08:53:38.692" v="2692" actId="26606"/>
          <ac:cxnSpMkLst>
            <pc:docMk/>
            <pc:sldMk cId="1455557472" sldId="284"/>
            <ac:cxnSpMk id="60" creationId="{ABCD2462-4C1E-401A-AC2D-F799A138B245}"/>
          </ac:cxnSpMkLst>
        </pc:cxnChg>
        <pc:cxnChg chg="add del">
          <ac:chgData name="John Petersson" userId="73880f0c-9bcc-4c20-a88f-258b250ae51f" providerId="ADAL" clId="{E7CB57AB-08F5-487F-A480-5D8FBA37DB76}" dt="2019-08-19T12:06:55.445" v="4351"/>
          <ac:cxnSpMkLst>
            <pc:docMk/>
            <pc:sldMk cId="1455557472" sldId="284"/>
            <ac:cxnSpMk id="67" creationId="{1F5DC8C3-BA5F-4EED-BB9A-A14272BD82A1}"/>
          </ac:cxnSpMkLst>
        </pc:cxnChg>
        <pc:cxnChg chg="add del">
          <ac:chgData name="John Petersson" userId="73880f0c-9bcc-4c20-a88f-258b250ae51f" providerId="ADAL" clId="{E7CB57AB-08F5-487F-A480-5D8FBA37DB76}" dt="2019-08-19T12:06:55.445" v="4351"/>
          <ac:cxnSpMkLst>
            <pc:docMk/>
            <pc:sldMk cId="1455557472" sldId="284"/>
            <ac:cxnSpMk id="73" creationId="{ABCD2462-4C1E-401A-AC2D-F799A138B245}"/>
          </ac:cxnSpMkLst>
        </pc:cxnChg>
      </pc:sldChg>
      <pc:sldChg chg="addSp delSp modSp add mod setBg modAnim delDesignElem">
        <pc:chgData name="John Petersson" userId="73880f0c-9bcc-4c20-a88f-258b250ae51f" providerId="ADAL" clId="{E7CB57AB-08F5-487F-A480-5D8FBA37DB76}" dt="2019-08-22T13:47:06.116" v="8211" actId="1035"/>
        <pc:sldMkLst>
          <pc:docMk/>
          <pc:sldMk cId="1684214585" sldId="285"/>
        </pc:sldMkLst>
        <pc:spChg chg="mod">
          <ac:chgData name="John Petersson" userId="73880f0c-9bcc-4c20-a88f-258b250ae51f" providerId="ADAL" clId="{E7CB57AB-08F5-487F-A480-5D8FBA37DB76}" dt="2019-08-19T12:48:55.638" v="5741" actId="26606"/>
          <ac:spMkLst>
            <pc:docMk/>
            <pc:sldMk cId="1684214585" sldId="285"/>
            <ac:spMk id="2" creationId="{8DB729B8-77FD-4E09-B055-C71B78CE793C}"/>
          </ac:spMkLst>
        </pc:spChg>
        <pc:spChg chg="add del">
          <ac:chgData name="John Petersson" userId="73880f0c-9bcc-4c20-a88f-258b250ae51f" providerId="ADAL" clId="{E7CB57AB-08F5-487F-A480-5D8FBA37DB76}" dt="2019-08-13T08:56:58.440" v="2743" actId="478"/>
          <ac:spMkLst>
            <pc:docMk/>
            <pc:sldMk cId="1684214585" sldId="285"/>
            <ac:spMk id="3" creationId="{C328ADB6-0A66-4EEC-A2E4-1B5F95AA6A69}"/>
          </ac:spMkLst>
        </pc:spChg>
        <pc:spChg chg="add del">
          <ac:chgData name="John Petersson" userId="73880f0c-9bcc-4c20-a88f-258b250ae51f" providerId="ADAL" clId="{E7CB57AB-08F5-487F-A480-5D8FBA37DB76}" dt="2019-08-13T08:56:32.885" v="2739"/>
          <ac:spMkLst>
            <pc:docMk/>
            <pc:sldMk cId="1684214585" sldId="285"/>
            <ac:spMk id="4" creationId="{E0C14EDE-7EFD-449B-88F8-0A39CDBBB541}"/>
          </ac:spMkLst>
        </pc:spChg>
        <pc:spChg chg="add del">
          <ac:chgData name="John Petersson" userId="73880f0c-9bcc-4c20-a88f-258b250ae51f" providerId="ADAL" clId="{E7CB57AB-08F5-487F-A480-5D8FBA37DB76}" dt="2019-08-13T08:56:32.885" v="2739"/>
          <ac:spMkLst>
            <pc:docMk/>
            <pc:sldMk cId="1684214585" sldId="285"/>
            <ac:spMk id="5" creationId="{E19BD849-5CB8-41A3-83FF-ACA9BC1D38E9}"/>
          </ac:spMkLst>
        </pc:spChg>
        <pc:spChg chg="add del">
          <ac:chgData name="John Petersson" userId="73880f0c-9bcc-4c20-a88f-258b250ae51f" providerId="ADAL" clId="{E7CB57AB-08F5-487F-A480-5D8FBA37DB76}" dt="2019-08-13T08:56:32.885" v="2739"/>
          <ac:spMkLst>
            <pc:docMk/>
            <pc:sldMk cId="1684214585" sldId="285"/>
            <ac:spMk id="6" creationId="{A407FD4E-5D1F-4413-98A1-E8011EB2F780}"/>
          </ac:spMkLst>
        </pc:spChg>
        <pc:spChg chg="add del">
          <ac:chgData name="John Petersson" userId="73880f0c-9bcc-4c20-a88f-258b250ae51f" providerId="ADAL" clId="{E7CB57AB-08F5-487F-A480-5D8FBA37DB76}" dt="2019-08-13T08:56:32.885" v="2739"/>
          <ac:spMkLst>
            <pc:docMk/>
            <pc:sldMk cId="1684214585" sldId="285"/>
            <ac:spMk id="7" creationId="{6E166643-6A2D-48C4-9052-A980CD4B3BC2}"/>
          </ac:spMkLst>
        </pc:spChg>
        <pc:spChg chg="add del">
          <ac:chgData name="John Petersson" userId="73880f0c-9bcc-4c20-a88f-258b250ae51f" providerId="ADAL" clId="{E7CB57AB-08F5-487F-A480-5D8FBA37DB76}" dt="2019-08-13T08:56:32.885" v="2739"/>
          <ac:spMkLst>
            <pc:docMk/>
            <pc:sldMk cId="1684214585" sldId="285"/>
            <ac:spMk id="8" creationId="{84766BD5-567A-4FF1-B55D-7F88320ACA06}"/>
          </ac:spMkLst>
        </pc:spChg>
        <pc:spChg chg="add">
          <ac:chgData name="John Petersson" userId="73880f0c-9bcc-4c20-a88f-258b250ae51f" providerId="ADAL" clId="{E7CB57AB-08F5-487F-A480-5D8FBA37DB76}" dt="2019-08-22T13:46:56.366" v="8193"/>
          <ac:spMkLst>
            <pc:docMk/>
            <pc:sldMk cId="1684214585" sldId="285"/>
            <ac:spMk id="9" creationId="{2585C8F4-857C-4F0F-8C82-A991BFCD6F7F}"/>
          </ac:spMkLst>
        </pc:spChg>
        <pc:spChg chg="add mod">
          <ac:chgData name="John Petersson" userId="73880f0c-9bcc-4c20-a88f-258b250ae51f" providerId="ADAL" clId="{E7CB57AB-08F5-487F-A480-5D8FBA37DB76}" dt="2019-08-22T13:47:06.116" v="8211" actId="1035"/>
          <ac:spMkLst>
            <pc:docMk/>
            <pc:sldMk cId="1684214585" sldId="285"/>
            <ac:spMk id="10" creationId="{99A417D7-4C0C-47FA-9F7D-7F3BA8BD7EE0}"/>
          </ac:spMkLst>
        </pc:spChg>
        <pc:spChg chg="add">
          <ac:chgData name="John Petersson" userId="73880f0c-9bcc-4c20-a88f-258b250ae51f" providerId="ADAL" clId="{E7CB57AB-08F5-487F-A480-5D8FBA37DB76}" dt="2019-08-22T13:46:56.366" v="8193"/>
          <ac:spMkLst>
            <pc:docMk/>
            <pc:sldMk cId="1684214585" sldId="285"/>
            <ac:spMk id="11" creationId="{A0F64F7F-75F1-46B6-A76C-D70C08A56EDD}"/>
          </ac:spMkLst>
        </pc:spChg>
        <pc:spChg chg="add del">
          <ac:chgData name="John Petersson" userId="73880f0c-9bcc-4c20-a88f-258b250ae51f" providerId="ADAL" clId="{E7CB57AB-08F5-487F-A480-5D8FBA37DB76}" dt="2019-08-13T08:56:32.885" v="2739"/>
          <ac:spMkLst>
            <pc:docMk/>
            <pc:sldMk cId="1684214585" sldId="285"/>
            <ac:spMk id="20" creationId="{44C5DD2D-C389-4F37-BC76-D1DC4D4EE00D}"/>
          </ac:spMkLst>
        </pc:spChg>
        <pc:spChg chg="add del">
          <ac:chgData name="John Petersson" userId="73880f0c-9bcc-4c20-a88f-258b250ae51f" providerId="ADAL" clId="{E7CB57AB-08F5-487F-A480-5D8FBA37DB76}" dt="2019-08-13T08:56:32.885" v="2739"/>
          <ac:spMkLst>
            <pc:docMk/>
            <pc:sldMk cId="1684214585" sldId="285"/>
            <ac:spMk id="21" creationId="{8351812A-6384-4BB5-9D93-A60D6669B1DF}"/>
          </ac:spMkLst>
        </pc:spChg>
        <pc:spChg chg="add del">
          <ac:chgData name="John Petersson" userId="73880f0c-9bcc-4c20-a88f-258b250ae51f" providerId="ADAL" clId="{E7CB57AB-08F5-487F-A480-5D8FBA37DB76}" dt="2019-08-13T08:56:32.885" v="2739"/>
          <ac:spMkLst>
            <pc:docMk/>
            <pc:sldMk cId="1684214585" sldId="285"/>
            <ac:spMk id="22" creationId="{1EB86375-366F-433F-BEFF-3ACF9A1C0E45}"/>
          </ac:spMkLst>
        </pc:spChg>
        <pc:spChg chg="add del">
          <ac:chgData name="John Petersson" userId="73880f0c-9bcc-4c20-a88f-258b250ae51f" providerId="ADAL" clId="{E7CB57AB-08F5-487F-A480-5D8FBA37DB76}" dt="2019-08-13T08:56:32.885" v="2739"/>
          <ac:spMkLst>
            <pc:docMk/>
            <pc:sldMk cId="1684214585" sldId="285"/>
            <ac:spMk id="23" creationId="{8DE504EB-DA19-464D-A15B-B45C1ACE7D60}"/>
          </ac:spMkLst>
        </pc:spChg>
        <pc:spChg chg="add del">
          <ac:chgData name="John Petersson" userId="73880f0c-9bcc-4c20-a88f-258b250ae51f" providerId="ADAL" clId="{E7CB57AB-08F5-487F-A480-5D8FBA37DB76}" dt="2019-08-13T08:56:32.885" v="2739"/>
          <ac:spMkLst>
            <pc:docMk/>
            <pc:sldMk cId="1684214585" sldId="285"/>
            <ac:spMk id="24" creationId="{6134B7CD-2557-4333-80F8-0FC9E1630A6D}"/>
          </ac:spMkLst>
        </pc:spChg>
        <pc:spChg chg="add del">
          <ac:chgData name="John Petersson" userId="73880f0c-9bcc-4c20-a88f-258b250ae51f" providerId="ADAL" clId="{E7CB57AB-08F5-487F-A480-5D8FBA37DB76}" dt="2019-08-13T08:56:32.885" v="2739"/>
          <ac:spMkLst>
            <pc:docMk/>
            <pc:sldMk cId="1684214585" sldId="285"/>
            <ac:spMk id="25" creationId="{B75D49D3-195C-4BAC-A7AE-251261D0FB72}"/>
          </ac:spMkLst>
        </pc:spChg>
        <pc:spChg chg="add del">
          <ac:chgData name="John Petersson" userId="73880f0c-9bcc-4c20-a88f-258b250ae51f" providerId="ADAL" clId="{E7CB57AB-08F5-487F-A480-5D8FBA37DB76}" dt="2019-08-13T08:56:32.885" v="2739"/>
          <ac:spMkLst>
            <pc:docMk/>
            <pc:sldMk cId="1684214585" sldId="285"/>
            <ac:spMk id="26" creationId="{8764B5BA-EBD3-4262-BCEE-9C0A08ADD732}"/>
          </ac:spMkLst>
        </pc:spChg>
        <pc:spChg chg="add del">
          <ac:chgData name="John Petersson" userId="73880f0c-9bcc-4c20-a88f-258b250ae51f" providerId="ADAL" clId="{E7CB57AB-08F5-487F-A480-5D8FBA37DB76}" dt="2019-08-13T08:56:32.885" v="2739"/>
          <ac:spMkLst>
            <pc:docMk/>
            <pc:sldMk cId="1684214585" sldId="285"/>
            <ac:spMk id="27" creationId="{5B168066-4A19-435E-BFF4-4FDF8E7DE6C8}"/>
          </ac:spMkLst>
        </pc:spChg>
        <pc:spChg chg="add del">
          <ac:chgData name="John Petersson" userId="73880f0c-9bcc-4c20-a88f-258b250ae51f" providerId="ADAL" clId="{E7CB57AB-08F5-487F-A480-5D8FBA37DB76}" dt="2019-08-13T08:56:32.885" v="2739"/>
          <ac:spMkLst>
            <pc:docMk/>
            <pc:sldMk cId="1684214585" sldId="285"/>
            <ac:spMk id="28" creationId="{8C5D99E1-9031-4F4B-B8D9-CAF289B80142}"/>
          </ac:spMkLst>
        </pc:spChg>
        <pc:spChg chg="add del">
          <ac:chgData name="John Petersson" userId="73880f0c-9bcc-4c20-a88f-258b250ae51f" providerId="ADAL" clId="{E7CB57AB-08F5-487F-A480-5D8FBA37DB76}" dt="2019-08-13T08:56:32.885" v="2739"/>
          <ac:spMkLst>
            <pc:docMk/>
            <pc:sldMk cId="1684214585" sldId="285"/>
            <ac:spMk id="30" creationId="{0FDAB03C-75FB-4166-9E2C-5A29394D67BE}"/>
          </ac:spMkLst>
        </pc:spChg>
        <pc:spChg chg="add del">
          <ac:chgData name="John Petersson" userId="73880f0c-9bcc-4c20-a88f-258b250ae51f" providerId="ADAL" clId="{E7CB57AB-08F5-487F-A480-5D8FBA37DB76}" dt="2019-08-13T08:56:32.885" v="2739"/>
          <ac:spMkLst>
            <pc:docMk/>
            <pc:sldMk cId="1684214585" sldId="285"/>
            <ac:spMk id="31" creationId="{93100E68-545C-449E-B885-CB870305D9EF}"/>
          </ac:spMkLst>
        </pc:spChg>
        <pc:spChg chg="add del">
          <ac:chgData name="John Petersson" userId="73880f0c-9bcc-4c20-a88f-258b250ae51f" providerId="ADAL" clId="{E7CB57AB-08F5-487F-A480-5D8FBA37DB76}" dt="2019-08-13T08:56:32.885" v="2739"/>
          <ac:spMkLst>
            <pc:docMk/>
            <pc:sldMk cId="1684214585" sldId="285"/>
            <ac:spMk id="32" creationId="{9D3A4114-E156-4808-A8BD-22A49BF5CC08}"/>
          </ac:spMkLst>
        </pc:spChg>
        <pc:spChg chg="add del">
          <ac:chgData name="John Petersson" userId="73880f0c-9bcc-4c20-a88f-258b250ae51f" providerId="ADAL" clId="{E7CB57AB-08F5-487F-A480-5D8FBA37DB76}" dt="2019-08-13T08:56:32.885" v="2739"/>
          <ac:spMkLst>
            <pc:docMk/>
            <pc:sldMk cId="1684214585" sldId="285"/>
            <ac:spMk id="33" creationId="{6A77221E-7CE8-4EF4-BFE8-EE79B93E484E}"/>
          </ac:spMkLst>
        </pc:spChg>
        <pc:spChg chg="add del">
          <ac:chgData name="John Petersson" userId="73880f0c-9bcc-4c20-a88f-258b250ae51f" providerId="ADAL" clId="{E7CB57AB-08F5-487F-A480-5D8FBA37DB76}" dt="2019-08-13T08:56:32.885" v="2739"/>
          <ac:spMkLst>
            <pc:docMk/>
            <pc:sldMk cId="1684214585" sldId="285"/>
            <ac:spMk id="34" creationId="{576BE47B-060D-43DE-9E45-AFE76CB31616}"/>
          </ac:spMkLst>
        </pc:spChg>
        <pc:spChg chg="add del">
          <ac:chgData name="John Petersson" userId="73880f0c-9bcc-4c20-a88f-258b250ae51f" providerId="ADAL" clId="{E7CB57AB-08F5-487F-A480-5D8FBA37DB76}" dt="2019-08-13T08:56:32.885" v="2739"/>
          <ac:spMkLst>
            <pc:docMk/>
            <pc:sldMk cId="1684214585" sldId="285"/>
            <ac:spMk id="35" creationId="{4BF965EB-4FE5-4E7C-AFC1-B28F7FBF1BED}"/>
          </ac:spMkLst>
        </pc:spChg>
        <pc:spChg chg="add del">
          <ac:chgData name="John Petersson" userId="73880f0c-9bcc-4c20-a88f-258b250ae51f" providerId="ADAL" clId="{E7CB57AB-08F5-487F-A480-5D8FBA37DB76}" dt="2019-08-13T08:56:32.885" v="2739"/>
          <ac:spMkLst>
            <pc:docMk/>
            <pc:sldMk cId="1684214585" sldId="285"/>
            <ac:spMk id="36" creationId="{DD900086-BAA8-411A-9D36-9ABBE932077E}"/>
          </ac:spMkLst>
        </pc:spChg>
        <pc:spChg chg="add del">
          <ac:chgData name="John Petersson" userId="73880f0c-9bcc-4c20-a88f-258b250ae51f" providerId="ADAL" clId="{E7CB57AB-08F5-487F-A480-5D8FBA37DB76}" dt="2019-08-13T08:56:32.885" v="2739"/>
          <ac:spMkLst>
            <pc:docMk/>
            <pc:sldMk cId="1684214585" sldId="285"/>
            <ac:spMk id="37" creationId="{9A64941D-6E70-44B0-A3DF-18B3652898AD}"/>
          </ac:spMkLst>
        </pc:spChg>
        <pc:spChg chg="add del">
          <ac:chgData name="John Petersson" userId="73880f0c-9bcc-4c20-a88f-258b250ae51f" providerId="ADAL" clId="{E7CB57AB-08F5-487F-A480-5D8FBA37DB76}" dt="2019-08-13T08:56:32.885" v="2739"/>
          <ac:spMkLst>
            <pc:docMk/>
            <pc:sldMk cId="1684214585" sldId="285"/>
            <ac:spMk id="38" creationId="{62C3B7B3-C9F2-493F-8860-F11A07751EA6}"/>
          </ac:spMkLst>
        </pc:spChg>
        <pc:spChg chg="add del">
          <ac:chgData name="John Petersson" userId="73880f0c-9bcc-4c20-a88f-258b250ae51f" providerId="ADAL" clId="{E7CB57AB-08F5-487F-A480-5D8FBA37DB76}" dt="2019-08-13T08:56:32.885" v="2739"/>
          <ac:spMkLst>
            <pc:docMk/>
            <pc:sldMk cId="1684214585" sldId="285"/>
            <ac:spMk id="39" creationId="{0B1CF260-B126-4758-B0E4-DE1C1285ACC5}"/>
          </ac:spMkLst>
        </pc:spChg>
        <pc:spChg chg="add del">
          <ac:chgData name="John Petersson" userId="73880f0c-9bcc-4c20-a88f-258b250ae51f" providerId="ADAL" clId="{E7CB57AB-08F5-487F-A480-5D8FBA37DB76}" dt="2019-08-13T08:56:32.885" v="2739"/>
          <ac:spMkLst>
            <pc:docMk/>
            <pc:sldMk cId="1684214585" sldId="285"/>
            <ac:spMk id="40" creationId="{6ECB893D-2B8C-4FAD-A824-43F7EDF3D6CA}"/>
          </ac:spMkLst>
        </pc:spChg>
        <pc:spChg chg="add del">
          <ac:chgData name="John Petersson" userId="73880f0c-9bcc-4c20-a88f-258b250ae51f" providerId="ADAL" clId="{E7CB57AB-08F5-487F-A480-5D8FBA37DB76}" dt="2019-08-13T08:56:32.885" v="2739"/>
          <ac:spMkLst>
            <pc:docMk/>
            <pc:sldMk cId="1684214585" sldId="285"/>
            <ac:spMk id="41" creationId="{280E4C03-3214-42D0-8D86-FBC2C1CBCD60}"/>
          </ac:spMkLst>
        </pc:spChg>
        <pc:spChg chg="add del">
          <ac:chgData name="John Petersson" userId="73880f0c-9bcc-4c20-a88f-258b250ae51f" providerId="ADAL" clId="{E7CB57AB-08F5-487F-A480-5D8FBA37DB76}" dt="2019-08-13T08:56:55.752" v="2742"/>
          <ac:spMkLst>
            <pc:docMk/>
            <pc:sldMk cId="1684214585" sldId="285"/>
            <ac:spMk id="42" creationId="{09CBE949-D2E0-4D6F-A97A-9C42E9EBB87B}"/>
          </ac:spMkLst>
        </pc:spChg>
        <pc:spChg chg="add del">
          <ac:chgData name="John Petersson" userId="73880f0c-9bcc-4c20-a88f-258b250ae51f" providerId="ADAL" clId="{E7CB57AB-08F5-487F-A480-5D8FBA37DB76}" dt="2019-08-13T08:56:55.752" v="2742"/>
          <ac:spMkLst>
            <pc:docMk/>
            <pc:sldMk cId="1684214585" sldId="285"/>
            <ac:spMk id="43" creationId="{0484FFCE-37DC-433F-8C0C-5038BEDA43BC}"/>
          </ac:spMkLst>
        </pc:spChg>
        <pc:spChg chg="add del">
          <ac:chgData name="John Petersson" userId="73880f0c-9bcc-4c20-a88f-258b250ae51f" providerId="ADAL" clId="{E7CB57AB-08F5-487F-A480-5D8FBA37DB76}" dt="2019-08-13T08:56:55.752" v="2742"/>
          <ac:spMkLst>
            <pc:docMk/>
            <pc:sldMk cId="1684214585" sldId="285"/>
            <ac:spMk id="44" creationId="{45862072-7552-4462-8869-0DA295FA8A9E}"/>
          </ac:spMkLst>
        </pc:spChg>
        <pc:spChg chg="add del">
          <ac:chgData name="John Petersson" userId="73880f0c-9bcc-4c20-a88f-258b250ae51f" providerId="ADAL" clId="{E7CB57AB-08F5-487F-A480-5D8FBA37DB76}" dt="2019-08-13T08:56:55.752" v="2742"/>
          <ac:spMkLst>
            <pc:docMk/>
            <pc:sldMk cId="1684214585" sldId="285"/>
            <ac:spMk id="45" creationId="{8157D2A0-E7AD-404A-AD28-B374A46F17A9}"/>
          </ac:spMkLst>
        </pc:spChg>
        <pc:spChg chg="add del">
          <ac:chgData name="John Petersson" userId="73880f0c-9bcc-4c20-a88f-258b250ae51f" providerId="ADAL" clId="{E7CB57AB-08F5-487F-A480-5D8FBA37DB76}" dt="2019-08-13T08:56:55.752" v="2742"/>
          <ac:spMkLst>
            <pc:docMk/>
            <pc:sldMk cId="1684214585" sldId="285"/>
            <ac:spMk id="46" creationId="{C01E6425-E0C2-48F3-845B-6A4C4AC4FDC6}"/>
          </ac:spMkLst>
        </pc:spChg>
        <pc:spChg chg="add del">
          <ac:chgData name="John Petersson" userId="73880f0c-9bcc-4c20-a88f-258b250ae51f" providerId="ADAL" clId="{E7CB57AB-08F5-487F-A480-5D8FBA37DB76}" dt="2019-08-13T08:56:55.752" v="2742"/>
          <ac:spMkLst>
            <pc:docMk/>
            <pc:sldMk cId="1684214585" sldId="285"/>
            <ac:spMk id="58" creationId="{B9E0E6F2-376D-4684-B71C-34F50847C19A}"/>
          </ac:spMkLst>
        </pc:spChg>
        <pc:spChg chg="add del">
          <ac:chgData name="John Petersson" userId="73880f0c-9bcc-4c20-a88f-258b250ae51f" providerId="ADAL" clId="{E7CB57AB-08F5-487F-A480-5D8FBA37DB76}" dt="2019-08-13T08:56:55.752" v="2742"/>
          <ac:spMkLst>
            <pc:docMk/>
            <pc:sldMk cId="1684214585" sldId="285"/>
            <ac:spMk id="59" creationId="{98586ACB-74F3-4CF0-9A99-7BFF5E7748F3}"/>
          </ac:spMkLst>
        </pc:spChg>
        <pc:spChg chg="add del">
          <ac:chgData name="John Petersson" userId="73880f0c-9bcc-4c20-a88f-258b250ae51f" providerId="ADAL" clId="{E7CB57AB-08F5-487F-A480-5D8FBA37DB76}" dt="2019-08-13T08:56:55.752" v="2742"/>
          <ac:spMkLst>
            <pc:docMk/>
            <pc:sldMk cId="1684214585" sldId="285"/>
            <ac:spMk id="60" creationId="{3587DBC6-4DC5-41CF-9870-FED413EDA22F}"/>
          </ac:spMkLst>
        </pc:spChg>
        <pc:spChg chg="add del">
          <ac:chgData name="John Petersson" userId="73880f0c-9bcc-4c20-a88f-258b250ae51f" providerId="ADAL" clId="{E7CB57AB-08F5-487F-A480-5D8FBA37DB76}" dt="2019-08-13T08:56:55.752" v="2742"/>
          <ac:spMkLst>
            <pc:docMk/>
            <pc:sldMk cId="1684214585" sldId="285"/>
            <ac:spMk id="61" creationId="{BE884107-52E0-4FE2-8892-391A78BF2139}"/>
          </ac:spMkLst>
        </pc:spChg>
        <pc:spChg chg="add del">
          <ac:chgData name="John Petersson" userId="73880f0c-9bcc-4c20-a88f-258b250ae51f" providerId="ADAL" clId="{E7CB57AB-08F5-487F-A480-5D8FBA37DB76}" dt="2019-08-13T08:56:55.752" v="2742"/>
          <ac:spMkLst>
            <pc:docMk/>
            <pc:sldMk cId="1684214585" sldId="285"/>
            <ac:spMk id="62" creationId="{DCDE4F5C-25ED-4109-BE19-18B4DE146315}"/>
          </ac:spMkLst>
        </pc:spChg>
        <pc:spChg chg="add del">
          <ac:chgData name="John Petersson" userId="73880f0c-9bcc-4c20-a88f-258b250ae51f" providerId="ADAL" clId="{E7CB57AB-08F5-487F-A480-5D8FBA37DB76}" dt="2019-08-13T08:56:55.752" v="2742"/>
          <ac:spMkLst>
            <pc:docMk/>
            <pc:sldMk cId="1684214585" sldId="285"/>
            <ac:spMk id="63" creationId="{BD569824-5C5E-4FF3-8A25-629206CFBE48}"/>
          </ac:spMkLst>
        </pc:spChg>
        <pc:spChg chg="add del">
          <ac:chgData name="John Petersson" userId="73880f0c-9bcc-4c20-a88f-258b250ae51f" providerId="ADAL" clId="{E7CB57AB-08F5-487F-A480-5D8FBA37DB76}" dt="2019-08-13T08:56:55.752" v="2742"/>
          <ac:spMkLst>
            <pc:docMk/>
            <pc:sldMk cId="1684214585" sldId="285"/>
            <ac:spMk id="64" creationId="{F2920EA0-0492-40B1-A91A-385DD6D59547}"/>
          </ac:spMkLst>
        </pc:spChg>
        <pc:spChg chg="add del">
          <ac:chgData name="John Petersson" userId="73880f0c-9bcc-4c20-a88f-258b250ae51f" providerId="ADAL" clId="{E7CB57AB-08F5-487F-A480-5D8FBA37DB76}" dt="2019-08-13T08:56:55.752" v="2742"/>
          <ac:spMkLst>
            <pc:docMk/>
            <pc:sldMk cId="1684214585" sldId="285"/>
            <ac:spMk id="65" creationId="{78810ED8-2774-458E-A44E-143544245B22}"/>
          </ac:spMkLst>
        </pc:spChg>
        <pc:spChg chg="add del">
          <ac:chgData name="John Petersson" userId="73880f0c-9bcc-4c20-a88f-258b250ae51f" providerId="ADAL" clId="{E7CB57AB-08F5-487F-A480-5D8FBA37DB76}" dt="2019-08-13T08:56:55.752" v="2742"/>
          <ac:spMkLst>
            <pc:docMk/>
            <pc:sldMk cId="1684214585" sldId="285"/>
            <ac:spMk id="66" creationId="{3A995AB7-4606-4F78-8227-202479BFC52F}"/>
          </ac:spMkLst>
        </pc:spChg>
        <pc:spChg chg="add del">
          <ac:chgData name="John Petersson" userId="73880f0c-9bcc-4c20-a88f-258b250ae51f" providerId="ADAL" clId="{E7CB57AB-08F5-487F-A480-5D8FBA37DB76}" dt="2019-08-13T08:56:55.752" v="2742"/>
          <ac:spMkLst>
            <pc:docMk/>
            <pc:sldMk cId="1684214585" sldId="285"/>
            <ac:spMk id="68" creationId="{8F21B33D-5AC3-4283-9B47-2CD123457040}"/>
          </ac:spMkLst>
        </pc:spChg>
        <pc:spChg chg="add del">
          <ac:chgData name="John Petersson" userId="73880f0c-9bcc-4c20-a88f-258b250ae51f" providerId="ADAL" clId="{E7CB57AB-08F5-487F-A480-5D8FBA37DB76}" dt="2019-08-13T08:56:55.752" v="2742"/>
          <ac:spMkLst>
            <pc:docMk/>
            <pc:sldMk cId="1684214585" sldId="285"/>
            <ac:spMk id="69" creationId="{ACF1DE63-A268-49D3-8860-4B1CB4762CF9}"/>
          </ac:spMkLst>
        </pc:spChg>
        <pc:spChg chg="add del">
          <ac:chgData name="John Petersson" userId="73880f0c-9bcc-4c20-a88f-258b250ae51f" providerId="ADAL" clId="{E7CB57AB-08F5-487F-A480-5D8FBA37DB76}" dt="2019-08-13T08:56:55.752" v="2742"/>
          <ac:spMkLst>
            <pc:docMk/>
            <pc:sldMk cId="1684214585" sldId="285"/>
            <ac:spMk id="70" creationId="{664CBBDF-156E-432B-8CEA-A4946CE28BB1}"/>
          </ac:spMkLst>
        </pc:spChg>
        <pc:spChg chg="add del">
          <ac:chgData name="John Petersson" userId="73880f0c-9bcc-4c20-a88f-258b250ae51f" providerId="ADAL" clId="{E7CB57AB-08F5-487F-A480-5D8FBA37DB76}" dt="2019-08-13T08:56:55.752" v="2742"/>
          <ac:spMkLst>
            <pc:docMk/>
            <pc:sldMk cId="1684214585" sldId="285"/>
            <ac:spMk id="71" creationId="{1D7A6554-A880-40D2-9DA4-4C3450284723}"/>
          </ac:spMkLst>
        </pc:spChg>
        <pc:spChg chg="add del">
          <ac:chgData name="John Petersson" userId="73880f0c-9bcc-4c20-a88f-258b250ae51f" providerId="ADAL" clId="{E7CB57AB-08F5-487F-A480-5D8FBA37DB76}" dt="2019-08-13T08:56:55.752" v="2742"/>
          <ac:spMkLst>
            <pc:docMk/>
            <pc:sldMk cId="1684214585" sldId="285"/>
            <ac:spMk id="72" creationId="{EFD2EE48-EB59-4A9B-9871-550D30D9413C}"/>
          </ac:spMkLst>
        </pc:spChg>
        <pc:spChg chg="add del">
          <ac:chgData name="John Petersson" userId="73880f0c-9bcc-4c20-a88f-258b250ae51f" providerId="ADAL" clId="{E7CB57AB-08F5-487F-A480-5D8FBA37DB76}" dt="2019-08-13T08:56:55.752" v="2742"/>
          <ac:spMkLst>
            <pc:docMk/>
            <pc:sldMk cId="1684214585" sldId="285"/>
            <ac:spMk id="73" creationId="{CA0C99EB-F230-4AEB-AE42-F6A9996A13D2}"/>
          </ac:spMkLst>
        </pc:spChg>
        <pc:spChg chg="add del">
          <ac:chgData name="John Petersson" userId="73880f0c-9bcc-4c20-a88f-258b250ae51f" providerId="ADAL" clId="{E7CB57AB-08F5-487F-A480-5D8FBA37DB76}" dt="2019-08-13T08:56:55.752" v="2742"/>
          <ac:spMkLst>
            <pc:docMk/>
            <pc:sldMk cId="1684214585" sldId="285"/>
            <ac:spMk id="74" creationId="{D12A83E5-03DA-430C-9A23-C39F243E0E0C}"/>
          </ac:spMkLst>
        </pc:spChg>
        <pc:spChg chg="add del">
          <ac:chgData name="John Petersson" userId="73880f0c-9bcc-4c20-a88f-258b250ae51f" providerId="ADAL" clId="{E7CB57AB-08F5-487F-A480-5D8FBA37DB76}" dt="2019-08-13T08:56:55.752" v="2742"/>
          <ac:spMkLst>
            <pc:docMk/>
            <pc:sldMk cId="1684214585" sldId="285"/>
            <ac:spMk id="75" creationId="{94F73694-415F-41F6-9FD8-CE3E002367FF}"/>
          </ac:spMkLst>
        </pc:spChg>
        <pc:spChg chg="add del">
          <ac:chgData name="John Petersson" userId="73880f0c-9bcc-4c20-a88f-258b250ae51f" providerId="ADAL" clId="{E7CB57AB-08F5-487F-A480-5D8FBA37DB76}" dt="2019-08-13T08:56:55.752" v="2742"/>
          <ac:spMkLst>
            <pc:docMk/>
            <pc:sldMk cId="1684214585" sldId="285"/>
            <ac:spMk id="76" creationId="{B818949A-24FC-441F-AB22-DBBEC67F3765}"/>
          </ac:spMkLst>
        </pc:spChg>
        <pc:spChg chg="add del">
          <ac:chgData name="John Petersson" userId="73880f0c-9bcc-4c20-a88f-258b250ae51f" providerId="ADAL" clId="{E7CB57AB-08F5-487F-A480-5D8FBA37DB76}" dt="2019-08-13T08:56:55.752" v="2742"/>
          <ac:spMkLst>
            <pc:docMk/>
            <pc:sldMk cId="1684214585" sldId="285"/>
            <ac:spMk id="77" creationId="{1EBA7DA9-BDAD-4721-BD6B-AF54A4543314}"/>
          </ac:spMkLst>
        </pc:spChg>
        <pc:spChg chg="add del">
          <ac:chgData name="John Petersson" userId="73880f0c-9bcc-4c20-a88f-258b250ae51f" providerId="ADAL" clId="{E7CB57AB-08F5-487F-A480-5D8FBA37DB76}" dt="2019-08-13T08:56:55.752" v="2742"/>
          <ac:spMkLst>
            <pc:docMk/>
            <pc:sldMk cId="1684214585" sldId="285"/>
            <ac:spMk id="78" creationId="{996D9144-EED6-4B78-AB51-68E6BEA32512}"/>
          </ac:spMkLst>
        </pc:spChg>
        <pc:spChg chg="add del">
          <ac:chgData name="John Petersson" userId="73880f0c-9bcc-4c20-a88f-258b250ae51f" providerId="ADAL" clId="{E7CB57AB-08F5-487F-A480-5D8FBA37DB76}" dt="2019-08-13T08:56:55.752" v="2742"/>
          <ac:spMkLst>
            <pc:docMk/>
            <pc:sldMk cId="1684214585" sldId="285"/>
            <ac:spMk id="79" creationId="{86F83C2B-0D99-4BC8-8B79-CAB669326AD7}"/>
          </ac:spMkLst>
        </pc:spChg>
        <pc:spChg chg="add">
          <ac:chgData name="John Petersson" userId="73880f0c-9bcc-4c20-a88f-258b250ae51f" providerId="ADAL" clId="{E7CB57AB-08F5-487F-A480-5D8FBA37DB76}" dt="2019-08-19T12:48:55.638" v="5741" actId="26606"/>
          <ac:spMkLst>
            <pc:docMk/>
            <pc:sldMk cId="1684214585" sldId="285"/>
            <ac:spMk id="82" creationId="{39E3965E-AC41-4711-9D10-E25ABB132D86}"/>
          </ac:spMkLst>
        </pc:spChg>
        <pc:spChg chg="add">
          <ac:chgData name="John Petersson" userId="73880f0c-9bcc-4c20-a88f-258b250ae51f" providerId="ADAL" clId="{E7CB57AB-08F5-487F-A480-5D8FBA37DB76}" dt="2019-08-19T12:48:55.638" v="5741" actId="26606"/>
          <ac:spMkLst>
            <pc:docMk/>
            <pc:sldMk cId="1684214585" sldId="285"/>
            <ac:spMk id="84" creationId="{33428ACC-71EC-4171-9527-10983BA6B41D}"/>
          </ac:spMkLst>
        </pc:spChg>
        <pc:spChg chg="add del">
          <ac:chgData name="John Petersson" userId="73880f0c-9bcc-4c20-a88f-258b250ae51f" providerId="ADAL" clId="{E7CB57AB-08F5-487F-A480-5D8FBA37DB76}" dt="2019-08-19T12:06:55.445" v="4351"/>
          <ac:spMkLst>
            <pc:docMk/>
            <pc:sldMk cId="1684214585" sldId="285"/>
            <ac:spMk id="85" creationId="{39E3965E-AC41-4711-9D10-E25ABB132D86}"/>
          </ac:spMkLst>
        </pc:spChg>
        <pc:spChg chg="add">
          <ac:chgData name="John Petersson" userId="73880f0c-9bcc-4c20-a88f-258b250ae51f" providerId="ADAL" clId="{E7CB57AB-08F5-487F-A480-5D8FBA37DB76}" dt="2019-08-19T12:48:55.638" v="5741" actId="26606"/>
          <ac:spMkLst>
            <pc:docMk/>
            <pc:sldMk cId="1684214585" sldId="285"/>
            <ac:spMk id="88" creationId="{2FA54FBA-21C0-44C9-AD0D-565DB1ACACB1}"/>
          </ac:spMkLst>
        </pc:spChg>
        <pc:spChg chg="add del">
          <ac:chgData name="John Petersson" userId="73880f0c-9bcc-4c20-a88f-258b250ae51f" providerId="ADAL" clId="{E7CB57AB-08F5-487F-A480-5D8FBA37DB76}" dt="2019-08-19T12:06:55.445" v="4351"/>
          <ac:spMkLst>
            <pc:docMk/>
            <pc:sldMk cId="1684214585" sldId="285"/>
            <ac:spMk id="89" creationId="{B4D0E555-16F6-44D0-BF56-AF5FF5BDE9D6}"/>
          </ac:spMkLst>
        </pc:spChg>
        <pc:spChg chg="add del">
          <ac:chgData name="John Petersson" userId="73880f0c-9bcc-4c20-a88f-258b250ae51f" providerId="ADAL" clId="{E7CB57AB-08F5-487F-A480-5D8FBA37DB76}" dt="2019-08-19T12:06:55.445" v="4351"/>
          <ac:spMkLst>
            <pc:docMk/>
            <pc:sldMk cId="1684214585" sldId="285"/>
            <ac:spMk id="91" creationId="{8117041D-1A7B-4ECA-AB68-3CFDB6726B8E}"/>
          </ac:spMkLst>
        </pc:spChg>
        <pc:grpChg chg="add del">
          <ac:chgData name="John Petersson" userId="73880f0c-9bcc-4c20-a88f-258b250ae51f" providerId="ADAL" clId="{E7CB57AB-08F5-487F-A480-5D8FBA37DB76}" dt="2019-08-13T08:56:32.885" v="2739"/>
          <ac:grpSpMkLst>
            <pc:docMk/>
            <pc:sldMk cId="1684214585" sldId="285"/>
            <ac:grpSpMk id="16" creationId="{FE1FDBAD-B14E-4B82-80FC-F32199DF5E07}"/>
          </ac:grpSpMkLst>
        </pc:grpChg>
        <pc:grpChg chg="add del">
          <ac:chgData name="John Petersson" userId="73880f0c-9bcc-4c20-a88f-258b250ae51f" providerId="ADAL" clId="{E7CB57AB-08F5-487F-A480-5D8FBA37DB76}" dt="2019-08-13T08:56:55.752" v="2742"/>
          <ac:grpSpMkLst>
            <pc:docMk/>
            <pc:sldMk cId="1684214585" sldId="285"/>
            <ac:grpSpMk id="54" creationId="{29BC93D2-5618-4D80-8222-F264E3BC3D56}"/>
          </ac:grpSpMkLst>
        </pc:grpChg>
        <pc:picChg chg="add del">
          <ac:chgData name="John Petersson" userId="73880f0c-9bcc-4c20-a88f-258b250ae51f" providerId="ADAL" clId="{E7CB57AB-08F5-487F-A480-5D8FBA37DB76}" dt="2019-08-13T08:56:32.885" v="2739"/>
          <ac:picMkLst>
            <pc:docMk/>
            <pc:sldMk cId="1684214585" sldId="285"/>
            <ac:picMk id="9" creationId="{94E079B4-5134-459F-B588-2ABB4FCF3038}"/>
          </ac:picMkLst>
        </pc:picChg>
        <pc:picChg chg="add del">
          <ac:chgData name="John Petersson" userId="73880f0c-9bcc-4c20-a88f-258b250ae51f" providerId="ADAL" clId="{E7CB57AB-08F5-487F-A480-5D8FBA37DB76}" dt="2019-08-13T08:56:32.885" v="2739"/>
          <ac:picMkLst>
            <pc:docMk/>
            <pc:sldMk cId="1684214585" sldId="285"/>
            <ac:picMk id="10" creationId="{68F70DF1-B92F-4B4B-9451-6557864D3C68}"/>
          </ac:picMkLst>
        </pc:picChg>
        <pc:picChg chg="add del">
          <ac:chgData name="John Petersson" userId="73880f0c-9bcc-4c20-a88f-258b250ae51f" providerId="ADAL" clId="{E7CB57AB-08F5-487F-A480-5D8FBA37DB76}" dt="2019-08-13T08:56:32.885" v="2739"/>
          <ac:picMkLst>
            <pc:docMk/>
            <pc:sldMk cId="1684214585" sldId="285"/>
            <ac:picMk id="11" creationId="{E3A71A8A-6800-4D4C-90EC-5E8A4BDF0C3B}"/>
          </ac:picMkLst>
        </pc:picChg>
        <pc:picChg chg="add del">
          <ac:chgData name="John Petersson" userId="73880f0c-9bcc-4c20-a88f-258b250ae51f" providerId="ADAL" clId="{E7CB57AB-08F5-487F-A480-5D8FBA37DB76}" dt="2019-08-13T08:56:32.885" v="2739"/>
          <ac:picMkLst>
            <pc:docMk/>
            <pc:sldMk cId="1684214585" sldId="285"/>
            <ac:picMk id="12" creationId="{2DCF50D4-0D60-43AF-B155-861B8405B015}"/>
          </ac:picMkLst>
        </pc:picChg>
        <pc:picChg chg="add del">
          <ac:chgData name="John Petersson" userId="73880f0c-9bcc-4c20-a88f-258b250ae51f" providerId="ADAL" clId="{E7CB57AB-08F5-487F-A480-5D8FBA37DB76}" dt="2019-08-13T08:56:32.885" v="2739"/>
          <ac:picMkLst>
            <pc:docMk/>
            <pc:sldMk cId="1684214585" sldId="285"/>
            <ac:picMk id="13" creationId="{81393D00-519A-4B60-B146-34CABE7D7624}"/>
          </ac:picMkLst>
        </pc:picChg>
        <pc:picChg chg="add del">
          <ac:chgData name="John Petersson" userId="73880f0c-9bcc-4c20-a88f-258b250ae51f" providerId="ADAL" clId="{E7CB57AB-08F5-487F-A480-5D8FBA37DB76}" dt="2019-08-13T08:56:32.885" v="2739"/>
          <ac:picMkLst>
            <pc:docMk/>
            <pc:sldMk cId="1684214585" sldId="285"/>
            <ac:picMk id="14" creationId="{3D95F1E9-2638-4286-84F7-3104B262D1DB}"/>
          </ac:picMkLst>
        </pc:picChg>
        <pc:picChg chg="add del">
          <ac:chgData name="John Petersson" userId="73880f0c-9bcc-4c20-a88f-258b250ae51f" providerId="ADAL" clId="{E7CB57AB-08F5-487F-A480-5D8FBA37DB76}" dt="2019-08-13T08:56:32.885" v="2739"/>
          <ac:picMkLst>
            <pc:docMk/>
            <pc:sldMk cId="1684214585" sldId="285"/>
            <ac:picMk id="15" creationId="{D4212EAF-9294-43A9-AFC3-276E14051878}"/>
          </ac:picMkLst>
        </pc:picChg>
        <pc:picChg chg="add del">
          <ac:chgData name="John Petersson" userId="73880f0c-9bcc-4c20-a88f-258b250ae51f" providerId="ADAL" clId="{E7CB57AB-08F5-487F-A480-5D8FBA37DB76}" dt="2019-08-13T08:56:32.885" v="2739"/>
          <ac:picMkLst>
            <pc:docMk/>
            <pc:sldMk cId="1684214585" sldId="285"/>
            <ac:picMk id="19" creationId="{02C1D9F0-046D-4C3C-A5A9-FA471E3330E5}"/>
          </ac:picMkLst>
        </pc:picChg>
        <pc:picChg chg="add del">
          <ac:chgData name="John Petersson" userId="73880f0c-9bcc-4c20-a88f-258b250ae51f" providerId="ADAL" clId="{E7CB57AB-08F5-487F-A480-5D8FBA37DB76}" dt="2019-08-13T08:56:32.885" v="2739"/>
          <ac:picMkLst>
            <pc:docMk/>
            <pc:sldMk cId="1684214585" sldId="285"/>
            <ac:picMk id="29" creationId="{A1A523EF-12A5-4E86-A487-AB74294A4882}"/>
          </ac:picMkLst>
        </pc:picChg>
        <pc:picChg chg="add del">
          <ac:chgData name="John Petersson" userId="73880f0c-9bcc-4c20-a88f-258b250ae51f" providerId="ADAL" clId="{E7CB57AB-08F5-487F-A480-5D8FBA37DB76}" dt="2019-08-13T08:56:55.752" v="2742"/>
          <ac:picMkLst>
            <pc:docMk/>
            <pc:sldMk cId="1684214585" sldId="285"/>
            <ac:picMk id="47" creationId="{0DD0729A-5DA3-4BFB-9205-1DE2E46A2755}"/>
          </ac:picMkLst>
        </pc:picChg>
        <pc:picChg chg="add del">
          <ac:chgData name="John Petersson" userId="73880f0c-9bcc-4c20-a88f-258b250ae51f" providerId="ADAL" clId="{E7CB57AB-08F5-487F-A480-5D8FBA37DB76}" dt="2019-08-13T08:56:55.752" v="2742"/>
          <ac:picMkLst>
            <pc:docMk/>
            <pc:sldMk cId="1684214585" sldId="285"/>
            <ac:picMk id="48" creationId="{8EE01BEC-E1D5-4F84-BA30-DB24A2CCBE40}"/>
          </ac:picMkLst>
        </pc:picChg>
        <pc:picChg chg="add del">
          <ac:chgData name="John Petersson" userId="73880f0c-9bcc-4c20-a88f-258b250ae51f" providerId="ADAL" clId="{E7CB57AB-08F5-487F-A480-5D8FBA37DB76}" dt="2019-08-13T08:56:55.752" v="2742"/>
          <ac:picMkLst>
            <pc:docMk/>
            <pc:sldMk cId="1684214585" sldId="285"/>
            <ac:picMk id="49" creationId="{EBAD22F8-D72D-40E9-B29B-A689A77E88AD}"/>
          </ac:picMkLst>
        </pc:picChg>
        <pc:picChg chg="add del">
          <ac:chgData name="John Petersson" userId="73880f0c-9bcc-4c20-a88f-258b250ae51f" providerId="ADAL" clId="{E7CB57AB-08F5-487F-A480-5D8FBA37DB76}" dt="2019-08-13T08:56:55.752" v="2742"/>
          <ac:picMkLst>
            <pc:docMk/>
            <pc:sldMk cId="1684214585" sldId="285"/>
            <ac:picMk id="50" creationId="{5629E854-1611-4DFF-ABD6-EEDECF4BAE4D}"/>
          </ac:picMkLst>
        </pc:picChg>
        <pc:picChg chg="add del">
          <ac:chgData name="John Petersson" userId="73880f0c-9bcc-4c20-a88f-258b250ae51f" providerId="ADAL" clId="{E7CB57AB-08F5-487F-A480-5D8FBA37DB76}" dt="2019-08-13T08:56:55.752" v="2742"/>
          <ac:picMkLst>
            <pc:docMk/>
            <pc:sldMk cId="1684214585" sldId="285"/>
            <ac:picMk id="51" creationId="{A9DAE98B-8EE0-4A1E-A672-B2934E86F445}"/>
          </ac:picMkLst>
        </pc:picChg>
        <pc:picChg chg="add del">
          <ac:chgData name="John Petersson" userId="73880f0c-9bcc-4c20-a88f-258b250ae51f" providerId="ADAL" clId="{E7CB57AB-08F5-487F-A480-5D8FBA37DB76}" dt="2019-08-13T08:56:55.752" v="2742"/>
          <ac:picMkLst>
            <pc:docMk/>
            <pc:sldMk cId="1684214585" sldId="285"/>
            <ac:picMk id="52" creationId="{9FA1DBE3-5A6A-48DC-9928-ED01726BCECA}"/>
          </ac:picMkLst>
        </pc:picChg>
        <pc:picChg chg="add del">
          <ac:chgData name="John Petersson" userId="73880f0c-9bcc-4c20-a88f-258b250ae51f" providerId="ADAL" clId="{E7CB57AB-08F5-487F-A480-5D8FBA37DB76}" dt="2019-08-13T08:56:55.752" v="2742"/>
          <ac:picMkLst>
            <pc:docMk/>
            <pc:sldMk cId="1684214585" sldId="285"/>
            <ac:picMk id="53" creationId="{5A79EE86-2057-43E0-A26C-40404B24AB8F}"/>
          </ac:picMkLst>
        </pc:picChg>
        <pc:picChg chg="add del">
          <ac:chgData name="John Petersson" userId="73880f0c-9bcc-4c20-a88f-258b250ae51f" providerId="ADAL" clId="{E7CB57AB-08F5-487F-A480-5D8FBA37DB76}" dt="2019-08-13T08:56:55.752" v="2742"/>
          <ac:picMkLst>
            <pc:docMk/>
            <pc:sldMk cId="1684214585" sldId="285"/>
            <ac:picMk id="57" creationId="{B367D671-C49F-4478-81C4-F9F7A86EF78C}"/>
          </ac:picMkLst>
        </pc:picChg>
        <pc:picChg chg="add del">
          <ac:chgData name="John Petersson" userId="73880f0c-9bcc-4c20-a88f-258b250ae51f" providerId="ADAL" clId="{E7CB57AB-08F5-487F-A480-5D8FBA37DB76}" dt="2019-08-13T08:56:55.752" v="2742"/>
          <ac:picMkLst>
            <pc:docMk/>
            <pc:sldMk cId="1684214585" sldId="285"/>
            <ac:picMk id="67" creationId="{592CF76B-EC42-44C9-B571-1AABEB738F5C}"/>
          </ac:picMkLst>
        </pc:picChg>
        <pc:picChg chg="add mod">
          <ac:chgData name="John Petersson" userId="73880f0c-9bcc-4c20-a88f-258b250ae51f" providerId="ADAL" clId="{E7CB57AB-08F5-487F-A480-5D8FBA37DB76}" dt="2019-08-19T12:48:55.638" v="5741" actId="26606"/>
          <ac:picMkLst>
            <pc:docMk/>
            <pc:sldMk cId="1684214585" sldId="285"/>
            <ac:picMk id="80" creationId="{17873D31-5CDA-4D5D-BD1D-42713FE7463B}"/>
          </ac:picMkLst>
        </pc:picChg>
        <pc:cxnChg chg="add">
          <ac:chgData name="John Petersson" userId="73880f0c-9bcc-4c20-a88f-258b250ae51f" providerId="ADAL" clId="{E7CB57AB-08F5-487F-A480-5D8FBA37DB76}" dt="2019-08-19T12:48:55.638" v="5741" actId="26606"/>
          <ac:cxnSpMkLst>
            <pc:docMk/>
            <pc:sldMk cId="1684214585" sldId="285"/>
            <ac:cxnSpMk id="83" creationId="{1F5DC8C3-BA5F-4EED-BB9A-A14272BD82A1}"/>
          </ac:cxnSpMkLst>
        </pc:cxnChg>
        <pc:cxnChg chg="add">
          <ac:chgData name="John Petersson" userId="73880f0c-9bcc-4c20-a88f-258b250ae51f" providerId="ADAL" clId="{E7CB57AB-08F5-487F-A480-5D8FBA37DB76}" dt="2019-08-19T12:48:55.638" v="5741" actId="26606"/>
          <ac:cxnSpMkLst>
            <pc:docMk/>
            <pc:sldMk cId="1684214585" sldId="285"/>
            <ac:cxnSpMk id="86" creationId="{BA22713B-ABB6-4391-97F9-0449A2B9B664}"/>
          </ac:cxnSpMkLst>
        </pc:cxnChg>
        <pc:cxnChg chg="add del">
          <ac:chgData name="John Petersson" userId="73880f0c-9bcc-4c20-a88f-258b250ae51f" providerId="ADAL" clId="{E7CB57AB-08F5-487F-A480-5D8FBA37DB76}" dt="2019-08-19T12:06:55.445" v="4351"/>
          <ac:cxnSpMkLst>
            <pc:docMk/>
            <pc:sldMk cId="1684214585" sldId="285"/>
            <ac:cxnSpMk id="87" creationId="{1F5DC8C3-BA5F-4EED-BB9A-A14272BD82A1}"/>
          </ac:cxnSpMkLst>
        </pc:cxnChg>
        <pc:cxnChg chg="add del">
          <ac:chgData name="John Petersson" userId="73880f0c-9bcc-4c20-a88f-258b250ae51f" providerId="ADAL" clId="{E7CB57AB-08F5-487F-A480-5D8FBA37DB76}" dt="2019-08-19T12:06:55.445" v="4351"/>
          <ac:cxnSpMkLst>
            <pc:docMk/>
            <pc:sldMk cId="1684214585" sldId="285"/>
            <ac:cxnSpMk id="93" creationId="{ABCD2462-4C1E-401A-AC2D-F799A138B245}"/>
          </ac:cxnSpMkLst>
        </pc:cxnChg>
      </pc:sldChg>
      <pc:sldChg chg="addSp delSp modSp add mod ord setBg delDesignElem">
        <pc:chgData name="John Petersson" userId="73880f0c-9bcc-4c20-a88f-258b250ae51f" providerId="ADAL" clId="{E7CB57AB-08F5-487F-A480-5D8FBA37DB76}" dt="2019-08-22T13:53:46.100" v="8217" actId="1076"/>
        <pc:sldMkLst>
          <pc:docMk/>
          <pc:sldMk cId="2934400544" sldId="286"/>
        </pc:sldMkLst>
        <pc:spChg chg="mod">
          <ac:chgData name="John Petersson" userId="73880f0c-9bcc-4c20-a88f-258b250ae51f" providerId="ADAL" clId="{E7CB57AB-08F5-487F-A480-5D8FBA37DB76}" dt="2019-08-19T12:48:39.020" v="5739" actId="26606"/>
          <ac:spMkLst>
            <pc:docMk/>
            <pc:sldMk cId="2934400544" sldId="286"/>
            <ac:spMk id="2" creationId="{8B87728B-AC98-4636-9BB6-51CFA7C94633}"/>
          </ac:spMkLst>
        </pc:spChg>
        <pc:spChg chg="del">
          <ac:chgData name="John Petersson" userId="73880f0c-9bcc-4c20-a88f-258b250ae51f" providerId="ADAL" clId="{E7CB57AB-08F5-487F-A480-5D8FBA37DB76}" dt="2019-08-13T08:58:38.505" v="2769" actId="478"/>
          <ac:spMkLst>
            <pc:docMk/>
            <pc:sldMk cId="2934400544" sldId="286"/>
            <ac:spMk id="3" creationId="{42396DC1-B6A8-466E-BDB4-B90820757921}"/>
          </ac:spMkLst>
        </pc:spChg>
        <pc:spChg chg="add">
          <ac:chgData name="John Petersson" userId="73880f0c-9bcc-4c20-a88f-258b250ae51f" providerId="ADAL" clId="{E7CB57AB-08F5-487F-A480-5D8FBA37DB76}" dt="2019-08-19T12:48:39.020" v="5739" actId="26606"/>
          <ac:spMkLst>
            <pc:docMk/>
            <pc:sldMk cId="2934400544" sldId="286"/>
            <ac:spMk id="6" creationId="{39E3965E-AC41-4711-9D10-E25ABB132D86}"/>
          </ac:spMkLst>
        </pc:spChg>
        <pc:spChg chg="add">
          <ac:chgData name="John Petersson" userId="73880f0c-9bcc-4c20-a88f-258b250ae51f" providerId="ADAL" clId="{E7CB57AB-08F5-487F-A480-5D8FBA37DB76}" dt="2019-08-19T12:48:39.020" v="5739" actId="26606"/>
          <ac:spMkLst>
            <pc:docMk/>
            <pc:sldMk cId="2934400544" sldId="286"/>
            <ac:spMk id="8" creationId="{33428ACC-71EC-4171-9527-10983BA6B41D}"/>
          </ac:spMkLst>
        </pc:spChg>
        <pc:spChg chg="add del">
          <ac:chgData name="John Petersson" userId="73880f0c-9bcc-4c20-a88f-258b250ae51f" providerId="ADAL" clId="{E7CB57AB-08F5-487F-A480-5D8FBA37DB76}" dt="2019-08-19T12:06:55.445" v="4351"/>
          <ac:spMkLst>
            <pc:docMk/>
            <pc:sldMk cId="2934400544" sldId="286"/>
            <ac:spMk id="9" creationId="{39E3965E-AC41-4711-9D10-E25ABB132D86}"/>
          </ac:spMkLst>
        </pc:spChg>
        <pc:spChg chg="add">
          <ac:chgData name="John Petersson" userId="73880f0c-9bcc-4c20-a88f-258b250ae51f" providerId="ADAL" clId="{E7CB57AB-08F5-487F-A480-5D8FBA37DB76}" dt="2019-08-19T12:48:39.020" v="5739" actId="26606"/>
          <ac:spMkLst>
            <pc:docMk/>
            <pc:sldMk cId="2934400544" sldId="286"/>
            <ac:spMk id="12" creationId="{2FA54FBA-21C0-44C9-AD0D-565DB1ACACB1}"/>
          </ac:spMkLst>
        </pc:spChg>
        <pc:spChg chg="add del">
          <ac:chgData name="John Petersson" userId="73880f0c-9bcc-4c20-a88f-258b250ae51f" providerId="ADAL" clId="{E7CB57AB-08F5-487F-A480-5D8FBA37DB76}" dt="2019-08-19T12:06:55.445" v="4351"/>
          <ac:spMkLst>
            <pc:docMk/>
            <pc:sldMk cId="2934400544" sldId="286"/>
            <ac:spMk id="13" creationId="{B4D0E555-16F6-44D0-BF56-AF5FF5BDE9D6}"/>
          </ac:spMkLst>
        </pc:spChg>
        <pc:spChg chg="add del">
          <ac:chgData name="John Petersson" userId="73880f0c-9bcc-4c20-a88f-258b250ae51f" providerId="ADAL" clId="{E7CB57AB-08F5-487F-A480-5D8FBA37DB76}" dt="2019-08-19T12:06:55.445" v="4351"/>
          <ac:spMkLst>
            <pc:docMk/>
            <pc:sldMk cId="2934400544" sldId="286"/>
            <ac:spMk id="15" creationId="{8117041D-1A7B-4ECA-AB68-3CFDB6726B8E}"/>
          </ac:spMkLst>
        </pc:spChg>
        <pc:picChg chg="add mod">
          <ac:chgData name="John Petersson" userId="73880f0c-9bcc-4c20-a88f-258b250ae51f" providerId="ADAL" clId="{E7CB57AB-08F5-487F-A480-5D8FBA37DB76}" dt="2019-08-22T13:53:46.100" v="8217" actId="1076"/>
          <ac:picMkLst>
            <pc:docMk/>
            <pc:sldMk cId="2934400544" sldId="286"/>
            <ac:picMk id="3" creationId="{F4E01D99-EA04-423D-975C-5C4484E89A0A}"/>
          </ac:picMkLst>
        </pc:picChg>
        <pc:picChg chg="add del mod">
          <ac:chgData name="John Petersson" userId="73880f0c-9bcc-4c20-a88f-258b250ae51f" providerId="ADAL" clId="{E7CB57AB-08F5-487F-A480-5D8FBA37DB76}" dt="2019-08-22T13:53:35.438" v="8214" actId="478"/>
          <ac:picMkLst>
            <pc:docMk/>
            <pc:sldMk cId="2934400544" sldId="286"/>
            <ac:picMk id="4" creationId="{DD1A1414-044A-4EE7-BFB4-3FA68AE22CDA}"/>
          </ac:picMkLst>
        </pc:picChg>
        <pc:cxnChg chg="add">
          <ac:chgData name="John Petersson" userId="73880f0c-9bcc-4c20-a88f-258b250ae51f" providerId="ADAL" clId="{E7CB57AB-08F5-487F-A480-5D8FBA37DB76}" dt="2019-08-19T12:48:39.020" v="5739" actId="26606"/>
          <ac:cxnSpMkLst>
            <pc:docMk/>
            <pc:sldMk cId="2934400544" sldId="286"/>
            <ac:cxnSpMk id="7" creationId="{1F5DC8C3-BA5F-4EED-BB9A-A14272BD82A1}"/>
          </ac:cxnSpMkLst>
        </pc:cxnChg>
        <pc:cxnChg chg="add">
          <ac:chgData name="John Petersson" userId="73880f0c-9bcc-4c20-a88f-258b250ae51f" providerId="ADAL" clId="{E7CB57AB-08F5-487F-A480-5D8FBA37DB76}" dt="2019-08-19T12:48:39.020" v="5739" actId="26606"/>
          <ac:cxnSpMkLst>
            <pc:docMk/>
            <pc:sldMk cId="2934400544" sldId="286"/>
            <ac:cxnSpMk id="10" creationId="{BA22713B-ABB6-4391-97F9-0449A2B9B664}"/>
          </ac:cxnSpMkLst>
        </pc:cxnChg>
        <pc:cxnChg chg="add del">
          <ac:chgData name="John Petersson" userId="73880f0c-9bcc-4c20-a88f-258b250ae51f" providerId="ADAL" clId="{E7CB57AB-08F5-487F-A480-5D8FBA37DB76}" dt="2019-08-19T12:06:55.445" v="4351"/>
          <ac:cxnSpMkLst>
            <pc:docMk/>
            <pc:sldMk cId="2934400544" sldId="286"/>
            <ac:cxnSpMk id="11" creationId="{1F5DC8C3-BA5F-4EED-BB9A-A14272BD82A1}"/>
          </ac:cxnSpMkLst>
        </pc:cxnChg>
        <pc:cxnChg chg="add del">
          <ac:chgData name="John Petersson" userId="73880f0c-9bcc-4c20-a88f-258b250ae51f" providerId="ADAL" clId="{E7CB57AB-08F5-487F-A480-5D8FBA37DB76}" dt="2019-08-19T12:06:55.445" v="4351"/>
          <ac:cxnSpMkLst>
            <pc:docMk/>
            <pc:sldMk cId="2934400544" sldId="286"/>
            <ac:cxnSpMk id="17" creationId="{ABCD2462-4C1E-401A-AC2D-F799A138B245}"/>
          </ac:cxnSpMkLst>
        </pc:cxnChg>
      </pc:sldChg>
      <pc:sldChg chg="addSp delSp modSp add mod setBg delDesignElem">
        <pc:chgData name="John Petersson" userId="73880f0c-9bcc-4c20-a88f-258b250ae51f" providerId="ADAL" clId="{E7CB57AB-08F5-487F-A480-5D8FBA37DB76}" dt="2019-08-29T09:28:49.285" v="8980" actId="1076"/>
        <pc:sldMkLst>
          <pc:docMk/>
          <pc:sldMk cId="3357796007" sldId="287"/>
        </pc:sldMkLst>
        <pc:spChg chg="mod">
          <ac:chgData name="John Petersson" userId="73880f0c-9bcc-4c20-a88f-258b250ae51f" providerId="ADAL" clId="{E7CB57AB-08F5-487F-A480-5D8FBA37DB76}" dt="2019-08-19T12:08:29.076" v="4358" actId="26606"/>
          <ac:spMkLst>
            <pc:docMk/>
            <pc:sldMk cId="3357796007" sldId="287"/>
            <ac:spMk id="2" creationId="{1D7EA89B-7FFB-4348-8D59-FC0CD2C77D6D}"/>
          </ac:spMkLst>
        </pc:spChg>
        <pc:spChg chg="mod">
          <ac:chgData name="John Petersson" userId="73880f0c-9bcc-4c20-a88f-258b250ae51f" providerId="ADAL" clId="{E7CB57AB-08F5-487F-A480-5D8FBA37DB76}" dt="2019-08-19T12:41:58.748" v="5267" actId="20577"/>
          <ac:spMkLst>
            <pc:docMk/>
            <pc:sldMk cId="3357796007" sldId="287"/>
            <ac:spMk id="3" creationId="{556337EA-1954-4086-B0C5-2FCF347ABC57}"/>
          </ac:spMkLst>
        </pc:spChg>
        <pc:spChg chg="add del">
          <ac:chgData name="John Petersson" userId="73880f0c-9bcc-4c20-a88f-258b250ae51f" providerId="ADAL" clId="{E7CB57AB-08F5-487F-A480-5D8FBA37DB76}" dt="2019-08-21T10:49:28.795" v="6401" actId="26606"/>
          <ac:spMkLst>
            <pc:docMk/>
            <pc:sldMk cId="3357796007" sldId="287"/>
            <ac:spMk id="8" creationId="{3741B58E-3B65-4A01-A276-975AB2CF8A08}"/>
          </ac:spMkLst>
        </pc:spChg>
        <pc:spChg chg="add del mod">
          <ac:chgData name="John Petersson" userId="73880f0c-9bcc-4c20-a88f-258b250ae51f" providerId="ADAL" clId="{E7CB57AB-08F5-487F-A480-5D8FBA37DB76}" dt="2019-08-21T12:09:49.089" v="7120" actId="478"/>
          <ac:spMkLst>
            <pc:docMk/>
            <pc:sldMk cId="3357796007" sldId="287"/>
            <ac:spMk id="9" creationId="{F124900D-D1BF-471C-9050-8E31DD64C190}"/>
          </ac:spMkLst>
        </pc:spChg>
        <pc:spChg chg="add del">
          <ac:chgData name="John Petersson" userId="73880f0c-9bcc-4c20-a88f-258b250ae51f" providerId="ADAL" clId="{E7CB57AB-08F5-487F-A480-5D8FBA37DB76}" dt="2019-08-21T10:49:28.795" v="6401" actId="26606"/>
          <ac:spMkLst>
            <pc:docMk/>
            <pc:sldMk cId="3357796007" sldId="287"/>
            <ac:spMk id="10" creationId="{7AAC67C3-831B-4AB1-A259-DFB839CAFAFC}"/>
          </ac:spMkLst>
        </pc:spChg>
        <pc:spChg chg="add">
          <ac:chgData name="John Petersson" userId="73880f0c-9bcc-4c20-a88f-258b250ae51f" providerId="ADAL" clId="{E7CB57AB-08F5-487F-A480-5D8FBA37DB76}" dt="2019-08-21T10:49:28.795" v="6401" actId="26606"/>
          <ac:spMkLst>
            <pc:docMk/>
            <pc:sldMk cId="3357796007" sldId="287"/>
            <ac:spMk id="15" creationId="{3741B58E-3B65-4A01-A276-975AB2CF8A08}"/>
          </ac:spMkLst>
        </pc:spChg>
        <pc:spChg chg="add">
          <ac:chgData name="John Petersson" userId="73880f0c-9bcc-4c20-a88f-258b250ae51f" providerId="ADAL" clId="{E7CB57AB-08F5-487F-A480-5D8FBA37DB76}" dt="2019-08-21T10:49:28.795" v="6401" actId="26606"/>
          <ac:spMkLst>
            <pc:docMk/>
            <pc:sldMk cId="3357796007" sldId="287"/>
            <ac:spMk id="17" creationId="{7AAC67C3-831B-4AB1-A259-DFB839CAFAFC}"/>
          </ac:spMkLst>
        </pc:spChg>
        <pc:picChg chg="add del mod">
          <ac:chgData name="John Petersson" userId="73880f0c-9bcc-4c20-a88f-258b250ae51f" providerId="ADAL" clId="{E7CB57AB-08F5-487F-A480-5D8FBA37DB76}" dt="2019-08-21T14:30:55.238" v="7931" actId="478"/>
          <ac:picMkLst>
            <pc:docMk/>
            <pc:sldMk cId="3357796007" sldId="287"/>
            <ac:picMk id="4" creationId="{39538D56-4F3C-4501-9F11-7103DA491427}"/>
          </ac:picMkLst>
        </pc:picChg>
        <pc:picChg chg="add mod">
          <ac:chgData name="John Petersson" userId="73880f0c-9bcc-4c20-a88f-258b250ae51f" providerId="ADAL" clId="{E7CB57AB-08F5-487F-A480-5D8FBA37DB76}" dt="2019-08-29T09:28:49.285" v="8980" actId="1076"/>
          <ac:picMkLst>
            <pc:docMk/>
            <pc:sldMk cId="3357796007" sldId="287"/>
            <ac:picMk id="4" creationId="{C0FBFF28-CE4C-4429-BF0C-3B47F9C6FC8E}"/>
          </ac:picMkLst>
        </pc:picChg>
        <pc:picChg chg="add del mod">
          <ac:chgData name="John Petersson" userId="73880f0c-9bcc-4c20-a88f-258b250ae51f" providerId="ADAL" clId="{E7CB57AB-08F5-487F-A480-5D8FBA37DB76}" dt="2019-08-21T14:31:07.898" v="7934" actId="478"/>
          <ac:picMkLst>
            <pc:docMk/>
            <pc:sldMk cId="3357796007" sldId="287"/>
            <ac:picMk id="5" creationId="{2524AD57-E771-4F33-A054-449A69F686F2}"/>
          </ac:picMkLst>
        </pc:picChg>
        <pc:picChg chg="add del mod">
          <ac:chgData name="John Petersson" userId="73880f0c-9bcc-4c20-a88f-258b250ae51f" providerId="ADAL" clId="{E7CB57AB-08F5-487F-A480-5D8FBA37DB76}" dt="2019-08-21T14:39:52.374" v="8056" actId="478"/>
          <ac:picMkLst>
            <pc:docMk/>
            <pc:sldMk cId="3357796007" sldId="287"/>
            <ac:picMk id="6" creationId="{1772DFB5-929E-4EB7-B0AE-D9A139121100}"/>
          </ac:picMkLst>
        </pc:picChg>
        <pc:picChg chg="add del mod">
          <ac:chgData name="John Petersson" userId="73880f0c-9bcc-4c20-a88f-258b250ae51f" providerId="ADAL" clId="{E7CB57AB-08F5-487F-A480-5D8FBA37DB76}" dt="2019-08-29T09:28:35.923" v="8977" actId="478"/>
          <ac:picMkLst>
            <pc:docMk/>
            <pc:sldMk cId="3357796007" sldId="287"/>
            <ac:picMk id="7" creationId="{45BFD82B-BBA4-496A-A620-0106BED0F005}"/>
          </ac:picMkLst>
        </pc:picChg>
      </pc:sldChg>
      <pc:sldChg chg="addSp delSp modSp add mod setBg delDesignElem">
        <pc:chgData name="John Petersson" userId="73880f0c-9bcc-4c20-a88f-258b250ae51f" providerId="ADAL" clId="{E7CB57AB-08F5-487F-A480-5D8FBA37DB76}" dt="2019-08-29T09:23:39.876" v="8949" actId="1076"/>
        <pc:sldMkLst>
          <pc:docMk/>
          <pc:sldMk cId="4074144520" sldId="288"/>
        </pc:sldMkLst>
        <pc:spChg chg="mod">
          <ac:chgData name="John Petersson" userId="73880f0c-9bcc-4c20-a88f-258b250ae51f" providerId="ADAL" clId="{E7CB57AB-08F5-487F-A480-5D8FBA37DB76}" dt="2019-08-19T12:07:51.694" v="4353" actId="26606"/>
          <ac:spMkLst>
            <pc:docMk/>
            <pc:sldMk cId="4074144520" sldId="288"/>
            <ac:spMk id="2" creationId="{F0FDB245-7334-46E1-A9DA-FB8DAC956801}"/>
          </ac:spMkLst>
        </pc:spChg>
        <pc:spChg chg="mod">
          <ac:chgData name="John Petersson" userId="73880f0c-9bcc-4c20-a88f-258b250ae51f" providerId="ADAL" clId="{E7CB57AB-08F5-487F-A480-5D8FBA37DB76}" dt="2019-08-19T12:07:51.694" v="4353" actId="26606"/>
          <ac:spMkLst>
            <pc:docMk/>
            <pc:sldMk cId="4074144520" sldId="288"/>
            <ac:spMk id="3" creationId="{5EF7FDA1-C2AE-47D0-BCFF-42C3D92441A5}"/>
          </ac:spMkLst>
        </pc:spChg>
        <pc:spChg chg="add del">
          <ac:chgData name="John Petersson" userId="73880f0c-9bcc-4c20-a88f-258b250ae51f" providerId="ADAL" clId="{E7CB57AB-08F5-487F-A480-5D8FBA37DB76}" dt="2019-08-21T10:49:02.505" v="6397" actId="26606"/>
          <ac:spMkLst>
            <pc:docMk/>
            <pc:sldMk cId="4074144520" sldId="288"/>
            <ac:spMk id="5" creationId="{3741B58E-3B65-4A01-A276-975AB2CF8A08}"/>
          </ac:spMkLst>
        </pc:spChg>
        <pc:spChg chg="add del">
          <ac:chgData name="John Petersson" userId="73880f0c-9bcc-4c20-a88f-258b250ae51f" providerId="ADAL" clId="{E7CB57AB-08F5-487F-A480-5D8FBA37DB76}" dt="2019-08-21T10:49:02.505" v="6397" actId="26606"/>
          <ac:spMkLst>
            <pc:docMk/>
            <pc:sldMk cId="4074144520" sldId="288"/>
            <ac:spMk id="6" creationId="{7AAC67C3-831B-4AB1-A259-DFB839CAFAFC}"/>
          </ac:spMkLst>
        </pc:spChg>
        <pc:spChg chg="add del mod">
          <ac:chgData name="John Petersson" userId="73880f0c-9bcc-4c20-a88f-258b250ae51f" providerId="ADAL" clId="{E7CB57AB-08F5-487F-A480-5D8FBA37DB76}" dt="2019-08-21T12:09:39.412" v="7115" actId="478"/>
          <ac:spMkLst>
            <pc:docMk/>
            <pc:sldMk cId="4074144520" sldId="288"/>
            <ac:spMk id="8" creationId="{7C16CEEA-43F0-403E-90DE-C9FAEF3380F8}"/>
          </ac:spMkLst>
        </pc:spChg>
        <pc:spChg chg="add del">
          <ac:chgData name="John Petersson" userId="73880f0c-9bcc-4c20-a88f-258b250ae51f" providerId="ADAL" clId="{E7CB57AB-08F5-487F-A480-5D8FBA37DB76}" dt="2019-08-19T12:06:55.445" v="4351"/>
          <ac:spMkLst>
            <pc:docMk/>
            <pc:sldMk cId="4074144520" sldId="288"/>
            <ac:spMk id="8" creationId="{CECF0FC6-D57B-48B6-9036-F4FFD91A4B34}"/>
          </ac:spMkLst>
        </pc:spChg>
        <pc:spChg chg="add del mod">
          <ac:chgData name="John Petersson" userId="73880f0c-9bcc-4c20-a88f-258b250ae51f" providerId="ADAL" clId="{E7CB57AB-08F5-487F-A480-5D8FBA37DB76}" dt="2019-08-21T12:09:39.891" v="7116" actId="478"/>
          <ac:spMkLst>
            <pc:docMk/>
            <pc:sldMk cId="4074144520" sldId="288"/>
            <ac:spMk id="9" creationId="{9685F8EC-0DEA-4F76-918A-E74ACF9AA849}"/>
          </ac:spMkLst>
        </pc:spChg>
        <pc:spChg chg="add del">
          <ac:chgData name="John Petersson" userId="73880f0c-9bcc-4c20-a88f-258b250ae51f" providerId="ADAL" clId="{E7CB57AB-08F5-487F-A480-5D8FBA37DB76}" dt="2019-08-19T12:06:55.445" v="4351"/>
          <ac:spMkLst>
            <pc:docMk/>
            <pc:sldMk cId="4074144520" sldId="288"/>
            <ac:spMk id="10" creationId="{717A211C-5863-4303-AC3D-AEBFDF6D6A4C}"/>
          </ac:spMkLst>
        </pc:spChg>
        <pc:spChg chg="add">
          <ac:chgData name="John Petersson" userId="73880f0c-9bcc-4c20-a88f-258b250ae51f" providerId="ADAL" clId="{E7CB57AB-08F5-487F-A480-5D8FBA37DB76}" dt="2019-08-21T10:49:02.505" v="6397" actId="26606"/>
          <ac:spMkLst>
            <pc:docMk/>
            <pc:sldMk cId="4074144520" sldId="288"/>
            <ac:spMk id="11" creationId="{3741B58E-3B65-4A01-A276-975AB2CF8A08}"/>
          </ac:spMkLst>
        </pc:spChg>
        <pc:spChg chg="add">
          <ac:chgData name="John Petersson" userId="73880f0c-9bcc-4c20-a88f-258b250ae51f" providerId="ADAL" clId="{E7CB57AB-08F5-487F-A480-5D8FBA37DB76}" dt="2019-08-21T10:49:02.505" v="6397" actId="26606"/>
          <ac:spMkLst>
            <pc:docMk/>
            <pc:sldMk cId="4074144520" sldId="288"/>
            <ac:spMk id="13" creationId="{7AAC67C3-831B-4AB1-A259-DFB839CAFAFC}"/>
          </ac:spMkLst>
        </pc:spChg>
        <pc:spChg chg="add del">
          <ac:chgData name="John Petersson" userId="73880f0c-9bcc-4c20-a88f-258b250ae51f" providerId="ADAL" clId="{E7CB57AB-08F5-487F-A480-5D8FBA37DB76}" dt="2019-08-21T14:28:21.626" v="7915"/>
          <ac:spMkLst>
            <pc:docMk/>
            <pc:sldMk cId="4074144520" sldId="288"/>
            <ac:spMk id="14" creationId="{20B24EA8-0828-4C1E-9E29-BA8369C67198}"/>
          </ac:spMkLst>
        </pc:spChg>
        <pc:spChg chg="add del">
          <ac:chgData name="John Petersson" userId="73880f0c-9bcc-4c20-a88f-258b250ae51f" providerId="ADAL" clId="{E7CB57AB-08F5-487F-A480-5D8FBA37DB76}" dt="2019-08-21T14:28:21.626" v="7915"/>
          <ac:spMkLst>
            <pc:docMk/>
            <pc:sldMk cId="4074144520" sldId="288"/>
            <ac:spMk id="17" creationId="{2140721B-5ABD-469A-B88A-C51528318370}"/>
          </ac:spMkLst>
        </pc:spChg>
        <pc:spChg chg="add del">
          <ac:chgData name="John Petersson" userId="73880f0c-9bcc-4c20-a88f-258b250ae51f" providerId="ADAL" clId="{E7CB57AB-08F5-487F-A480-5D8FBA37DB76}" dt="2019-08-21T14:38:10.941" v="8040"/>
          <ac:spMkLst>
            <pc:docMk/>
            <pc:sldMk cId="4074144520" sldId="288"/>
            <ac:spMk id="21" creationId="{114F80B5-ECC5-4C41-8D7D-927781CB579A}"/>
          </ac:spMkLst>
        </pc:spChg>
        <pc:spChg chg="add del">
          <ac:chgData name="John Petersson" userId="73880f0c-9bcc-4c20-a88f-258b250ae51f" providerId="ADAL" clId="{E7CB57AB-08F5-487F-A480-5D8FBA37DB76}" dt="2019-08-21T14:38:10.941" v="8040"/>
          <ac:spMkLst>
            <pc:docMk/>
            <pc:sldMk cId="4074144520" sldId="288"/>
            <ac:spMk id="24" creationId="{592A2BD3-AE14-420D-B210-AA3C27CE6E4B}"/>
          </ac:spMkLst>
        </pc:spChg>
        <pc:picChg chg="add del mod">
          <ac:chgData name="John Petersson" userId="73880f0c-9bcc-4c20-a88f-258b250ae51f" providerId="ADAL" clId="{E7CB57AB-08F5-487F-A480-5D8FBA37DB76}" dt="2019-08-21T12:09:38.624" v="7114" actId="478"/>
          <ac:picMkLst>
            <pc:docMk/>
            <pc:sldMk cId="4074144520" sldId="288"/>
            <ac:picMk id="4" creationId="{C8994F62-6777-4CE7-BF22-2D8336895314}"/>
          </ac:picMkLst>
        </pc:picChg>
        <pc:picChg chg="add mod">
          <ac:chgData name="John Petersson" userId="73880f0c-9bcc-4c20-a88f-258b250ae51f" providerId="ADAL" clId="{E7CB57AB-08F5-487F-A480-5D8FBA37DB76}" dt="2019-08-29T09:23:39.876" v="8949" actId="1076"/>
          <ac:picMkLst>
            <pc:docMk/>
            <pc:sldMk cId="4074144520" sldId="288"/>
            <ac:picMk id="4" creationId="{D8231BD1-7EEF-443F-BFE8-2BFBBC14BC36}"/>
          </ac:picMkLst>
        </pc:picChg>
        <pc:picChg chg="add del mod">
          <ac:chgData name="John Petersson" userId="73880f0c-9bcc-4c20-a88f-258b250ae51f" providerId="ADAL" clId="{E7CB57AB-08F5-487F-A480-5D8FBA37DB76}" dt="2019-08-21T14:28:17.316" v="7913" actId="478"/>
          <ac:picMkLst>
            <pc:docMk/>
            <pc:sldMk cId="4074144520" sldId="288"/>
            <ac:picMk id="7" creationId="{8243EA2F-59C7-41B4-911D-386839403473}"/>
          </ac:picMkLst>
        </pc:picChg>
        <pc:picChg chg="add del mod">
          <ac:chgData name="John Petersson" userId="73880f0c-9bcc-4c20-a88f-258b250ae51f" providerId="ADAL" clId="{E7CB57AB-08F5-487F-A480-5D8FBA37DB76}" dt="2019-08-21T14:38:00.394" v="8038" actId="478"/>
          <ac:picMkLst>
            <pc:docMk/>
            <pc:sldMk cId="4074144520" sldId="288"/>
            <ac:picMk id="10" creationId="{EC715458-DA40-4C27-BAE0-D559C9D20718}"/>
          </ac:picMkLst>
        </pc:picChg>
        <pc:picChg chg="add del">
          <ac:chgData name="John Petersson" userId="73880f0c-9bcc-4c20-a88f-258b250ae51f" providerId="ADAL" clId="{E7CB57AB-08F5-487F-A480-5D8FBA37DB76}" dt="2019-08-21T14:28:21.626" v="7915"/>
          <ac:picMkLst>
            <pc:docMk/>
            <pc:sldMk cId="4074144520" sldId="288"/>
            <ac:picMk id="12" creationId="{6420FABA-2129-48E4-8744-2B096BD73F2B}"/>
          </ac:picMkLst>
        </pc:picChg>
        <pc:picChg chg="add del">
          <ac:chgData name="John Petersson" userId="73880f0c-9bcc-4c20-a88f-258b250ae51f" providerId="ADAL" clId="{E7CB57AB-08F5-487F-A480-5D8FBA37DB76}" dt="2019-08-21T14:28:21.626" v="7915"/>
          <ac:picMkLst>
            <pc:docMk/>
            <pc:sldMk cId="4074144520" sldId="288"/>
            <ac:picMk id="15" creationId="{1A1F0C79-D079-4375-AC44-5725A4B5E2FA}"/>
          </ac:picMkLst>
        </pc:picChg>
        <pc:picChg chg="add del">
          <ac:chgData name="John Petersson" userId="73880f0c-9bcc-4c20-a88f-258b250ae51f" providerId="ADAL" clId="{E7CB57AB-08F5-487F-A480-5D8FBA37DB76}" dt="2019-08-21T14:28:21.626" v="7915"/>
          <ac:picMkLst>
            <pc:docMk/>
            <pc:sldMk cId="4074144520" sldId="288"/>
            <ac:picMk id="16" creationId="{BE802AC9-F5DB-487E-B876-CD3B44413A63}"/>
          </ac:picMkLst>
        </pc:picChg>
        <pc:picChg chg="add del">
          <ac:chgData name="John Petersson" userId="73880f0c-9bcc-4c20-a88f-258b250ae51f" providerId="ADAL" clId="{E7CB57AB-08F5-487F-A480-5D8FBA37DB76}" dt="2019-08-21T14:28:21.626" v="7915"/>
          <ac:picMkLst>
            <pc:docMk/>
            <pc:sldMk cId="4074144520" sldId="288"/>
            <ac:picMk id="18" creationId="{DE92544E-8090-4817-9830-F609814F6329}"/>
          </ac:picMkLst>
        </pc:picChg>
        <pc:picChg chg="add del">
          <ac:chgData name="John Petersson" userId="73880f0c-9bcc-4c20-a88f-258b250ae51f" providerId="ADAL" clId="{E7CB57AB-08F5-487F-A480-5D8FBA37DB76}" dt="2019-08-21T14:28:21.626" v="7915"/>
          <ac:picMkLst>
            <pc:docMk/>
            <pc:sldMk cId="4074144520" sldId="288"/>
            <ac:picMk id="19" creationId="{97EF5E78-3800-435E-B7AE-ED5D868DAFD0}"/>
          </ac:picMkLst>
        </pc:picChg>
        <pc:picChg chg="add del">
          <ac:chgData name="John Petersson" userId="73880f0c-9bcc-4c20-a88f-258b250ae51f" providerId="ADAL" clId="{E7CB57AB-08F5-487F-A480-5D8FBA37DB76}" dt="2019-08-21T14:38:10.941" v="8040"/>
          <ac:picMkLst>
            <pc:docMk/>
            <pc:sldMk cId="4074144520" sldId="288"/>
            <ac:picMk id="20" creationId="{5508A754-754D-4DB5-9F93-D6A601225CFE}"/>
          </ac:picMkLst>
        </pc:picChg>
        <pc:picChg chg="add del">
          <ac:chgData name="John Petersson" userId="73880f0c-9bcc-4c20-a88f-258b250ae51f" providerId="ADAL" clId="{E7CB57AB-08F5-487F-A480-5D8FBA37DB76}" dt="2019-08-21T14:38:10.941" v="8040"/>
          <ac:picMkLst>
            <pc:docMk/>
            <pc:sldMk cId="4074144520" sldId="288"/>
            <ac:picMk id="22" creationId="{BB4E7236-A6E8-4B5C-8BF9-36B742533464}"/>
          </ac:picMkLst>
        </pc:picChg>
        <pc:picChg chg="add del">
          <ac:chgData name="John Petersson" userId="73880f0c-9bcc-4c20-a88f-258b250ae51f" providerId="ADAL" clId="{E7CB57AB-08F5-487F-A480-5D8FBA37DB76}" dt="2019-08-21T14:38:10.941" v="8040"/>
          <ac:picMkLst>
            <pc:docMk/>
            <pc:sldMk cId="4074144520" sldId="288"/>
            <ac:picMk id="23" creationId="{69BD31BB-49FE-4587-AEAC-EE9361203D3C}"/>
          </ac:picMkLst>
        </pc:picChg>
        <pc:picChg chg="add del">
          <ac:chgData name="John Petersson" userId="73880f0c-9bcc-4c20-a88f-258b250ae51f" providerId="ADAL" clId="{E7CB57AB-08F5-487F-A480-5D8FBA37DB76}" dt="2019-08-21T14:38:10.941" v="8040"/>
          <ac:picMkLst>
            <pc:docMk/>
            <pc:sldMk cId="4074144520" sldId="288"/>
            <ac:picMk id="25" creationId="{B4B51FC0-E670-4FEE-A9DA-1604BC96EB80}"/>
          </ac:picMkLst>
        </pc:picChg>
        <pc:picChg chg="add del">
          <ac:chgData name="John Petersson" userId="73880f0c-9bcc-4c20-a88f-258b250ae51f" providerId="ADAL" clId="{E7CB57AB-08F5-487F-A480-5D8FBA37DB76}" dt="2019-08-21T14:38:10.941" v="8040"/>
          <ac:picMkLst>
            <pc:docMk/>
            <pc:sldMk cId="4074144520" sldId="288"/>
            <ac:picMk id="26" creationId="{15EAC786-15C7-42FB-A8E5-12677DE04F4E}"/>
          </ac:picMkLst>
        </pc:picChg>
        <pc:picChg chg="add del mod">
          <ac:chgData name="John Petersson" userId="73880f0c-9bcc-4c20-a88f-258b250ae51f" providerId="ADAL" clId="{E7CB57AB-08F5-487F-A480-5D8FBA37DB76}" dt="2019-08-29T09:23:33.031" v="8948" actId="478"/>
          <ac:picMkLst>
            <pc:docMk/>
            <pc:sldMk cId="4074144520" sldId="288"/>
            <ac:picMk id="27" creationId="{BADB716B-F4E9-4F86-B69D-8B27A8259D50}"/>
          </ac:picMkLst>
        </pc:picChg>
      </pc:sldChg>
      <pc:sldChg chg="addSp delSp modSp add mod setBg delDesignElem">
        <pc:chgData name="John Petersson" userId="73880f0c-9bcc-4c20-a88f-258b250ae51f" providerId="ADAL" clId="{E7CB57AB-08F5-487F-A480-5D8FBA37DB76}" dt="2019-08-29T09:32:26.712" v="9016" actId="1076"/>
        <pc:sldMkLst>
          <pc:docMk/>
          <pc:sldMk cId="410329787" sldId="289"/>
        </pc:sldMkLst>
        <pc:spChg chg="mod">
          <ac:chgData name="John Petersson" userId="73880f0c-9bcc-4c20-a88f-258b250ae51f" providerId="ADAL" clId="{E7CB57AB-08F5-487F-A480-5D8FBA37DB76}" dt="2019-08-19T12:08:32.638" v="4359" actId="26606"/>
          <ac:spMkLst>
            <pc:docMk/>
            <pc:sldMk cId="410329787" sldId="289"/>
            <ac:spMk id="2" creationId="{B069156B-1F81-4A10-86C6-F128E518A836}"/>
          </ac:spMkLst>
        </pc:spChg>
        <pc:spChg chg="mod">
          <ac:chgData name="John Petersson" userId="73880f0c-9bcc-4c20-a88f-258b250ae51f" providerId="ADAL" clId="{E7CB57AB-08F5-487F-A480-5D8FBA37DB76}" dt="2019-08-19T12:36:25.735" v="5179"/>
          <ac:spMkLst>
            <pc:docMk/>
            <pc:sldMk cId="410329787" sldId="289"/>
            <ac:spMk id="3" creationId="{5782EA9C-8659-409D-BD60-E89692317B3E}"/>
          </ac:spMkLst>
        </pc:spChg>
        <pc:spChg chg="add del">
          <ac:chgData name="John Petersson" userId="73880f0c-9bcc-4c20-a88f-258b250ae51f" providerId="ADAL" clId="{E7CB57AB-08F5-487F-A480-5D8FBA37DB76}" dt="2019-08-21T10:49:33.013" v="6402" actId="26606"/>
          <ac:spMkLst>
            <pc:docMk/>
            <pc:sldMk cId="410329787" sldId="289"/>
            <ac:spMk id="8" creationId="{3741B58E-3B65-4A01-A276-975AB2CF8A08}"/>
          </ac:spMkLst>
        </pc:spChg>
        <pc:spChg chg="add del">
          <ac:chgData name="John Petersson" userId="73880f0c-9bcc-4c20-a88f-258b250ae51f" providerId="ADAL" clId="{E7CB57AB-08F5-487F-A480-5D8FBA37DB76}" dt="2019-08-21T12:09:50.784" v="7121" actId="478"/>
          <ac:spMkLst>
            <pc:docMk/>
            <pc:sldMk cId="410329787" sldId="289"/>
            <ac:spMk id="9" creationId="{4F10431E-44A1-489E-A679-211237CD73E9}"/>
          </ac:spMkLst>
        </pc:spChg>
        <pc:spChg chg="add del">
          <ac:chgData name="John Petersson" userId="73880f0c-9bcc-4c20-a88f-258b250ae51f" providerId="ADAL" clId="{E7CB57AB-08F5-487F-A480-5D8FBA37DB76}" dt="2019-08-21T10:49:33.013" v="6402" actId="26606"/>
          <ac:spMkLst>
            <pc:docMk/>
            <pc:sldMk cId="410329787" sldId="289"/>
            <ac:spMk id="10" creationId="{7AAC67C3-831B-4AB1-A259-DFB839CAFAFC}"/>
          </ac:spMkLst>
        </pc:spChg>
        <pc:spChg chg="add">
          <ac:chgData name="John Petersson" userId="73880f0c-9bcc-4c20-a88f-258b250ae51f" providerId="ADAL" clId="{E7CB57AB-08F5-487F-A480-5D8FBA37DB76}" dt="2019-08-21T10:49:33.013" v="6402" actId="26606"/>
          <ac:spMkLst>
            <pc:docMk/>
            <pc:sldMk cId="410329787" sldId="289"/>
            <ac:spMk id="15" creationId="{3741B58E-3B65-4A01-A276-975AB2CF8A08}"/>
          </ac:spMkLst>
        </pc:spChg>
        <pc:spChg chg="add">
          <ac:chgData name="John Petersson" userId="73880f0c-9bcc-4c20-a88f-258b250ae51f" providerId="ADAL" clId="{E7CB57AB-08F5-487F-A480-5D8FBA37DB76}" dt="2019-08-21T10:49:33.013" v="6402" actId="26606"/>
          <ac:spMkLst>
            <pc:docMk/>
            <pc:sldMk cId="410329787" sldId="289"/>
            <ac:spMk id="17" creationId="{7AAC67C3-831B-4AB1-A259-DFB839CAFAFC}"/>
          </ac:spMkLst>
        </pc:spChg>
        <pc:picChg chg="add del mod">
          <ac:chgData name="John Petersson" userId="73880f0c-9bcc-4c20-a88f-258b250ae51f" providerId="ADAL" clId="{E7CB57AB-08F5-487F-A480-5D8FBA37DB76}" dt="2019-08-21T14:44:08.299" v="8101" actId="478"/>
          <ac:picMkLst>
            <pc:docMk/>
            <pc:sldMk cId="410329787" sldId="289"/>
            <ac:picMk id="4" creationId="{1D95260A-B870-47B7-8D8E-925AD9D61301}"/>
          </ac:picMkLst>
        </pc:picChg>
        <pc:picChg chg="add mod">
          <ac:chgData name="John Petersson" userId="73880f0c-9bcc-4c20-a88f-258b250ae51f" providerId="ADAL" clId="{E7CB57AB-08F5-487F-A480-5D8FBA37DB76}" dt="2019-08-29T09:32:26.712" v="9016" actId="1076"/>
          <ac:picMkLst>
            <pc:docMk/>
            <pc:sldMk cId="410329787" sldId="289"/>
            <ac:picMk id="4" creationId="{CDF4E84D-F7FC-42DA-9463-455FC8916C57}"/>
          </ac:picMkLst>
        </pc:picChg>
        <pc:picChg chg="add del mod">
          <ac:chgData name="John Petersson" userId="73880f0c-9bcc-4c20-a88f-258b250ae51f" providerId="ADAL" clId="{E7CB57AB-08F5-487F-A480-5D8FBA37DB76}" dt="2019-08-29T09:32:09.440" v="9013" actId="478"/>
          <ac:picMkLst>
            <pc:docMk/>
            <pc:sldMk cId="410329787" sldId="289"/>
            <ac:picMk id="5" creationId="{352DE9DC-78DB-454F-B84A-524285212627}"/>
          </ac:picMkLst>
        </pc:picChg>
      </pc:sldChg>
      <pc:sldChg chg="addSp delSp modSp add mod ord setBg delDesignElem">
        <pc:chgData name="John Petersson" userId="73880f0c-9bcc-4c20-a88f-258b250ae51f" providerId="ADAL" clId="{E7CB57AB-08F5-487F-A480-5D8FBA37DB76}" dt="2019-08-29T09:27:38.318" v="8971" actId="1076"/>
        <pc:sldMkLst>
          <pc:docMk/>
          <pc:sldMk cId="3168836160" sldId="290"/>
        </pc:sldMkLst>
        <pc:spChg chg="del mod">
          <ac:chgData name="John Petersson" userId="73880f0c-9bcc-4c20-a88f-258b250ae51f" providerId="ADAL" clId="{E7CB57AB-08F5-487F-A480-5D8FBA37DB76}" dt="2019-08-21T10:51:47.038" v="6420" actId="478"/>
          <ac:spMkLst>
            <pc:docMk/>
            <pc:sldMk cId="3168836160" sldId="290"/>
            <ac:spMk id="2" creationId="{E1086BDC-D952-4B28-BB33-4B74C61E065D}"/>
          </ac:spMkLst>
        </pc:spChg>
        <pc:spChg chg="mod">
          <ac:chgData name="John Petersson" userId="73880f0c-9bcc-4c20-a88f-258b250ae51f" providerId="ADAL" clId="{E7CB57AB-08F5-487F-A480-5D8FBA37DB76}" dt="2019-08-29T08:39:31.713" v="8741" actId="20577"/>
          <ac:spMkLst>
            <pc:docMk/>
            <pc:sldMk cId="3168836160" sldId="290"/>
            <ac:spMk id="3" creationId="{33520A3A-0312-458B-B05F-AB47D3FD7C0A}"/>
          </ac:spMkLst>
        </pc:spChg>
        <pc:spChg chg="add del mod">
          <ac:chgData name="John Petersson" userId="73880f0c-9bcc-4c20-a88f-258b250ae51f" providerId="ADAL" clId="{E7CB57AB-08F5-487F-A480-5D8FBA37DB76}" dt="2019-08-21T10:51:34.593" v="6419" actId="478"/>
          <ac:spMkLst>
            <pc:docMk/>
            <pc:sldMk cId="3168836160" sldId="290"/>
            <ac:spMk id="4" creationId="{29CE16EB-E066-46F2-B576-5221FCFFBF7E}"/>
          </ac:spMkLst>
        </pc:spChg>
        <pc:spChg chg="add del">
          <ac:chgData name="John Petersson" userId="73880f0c-9bcc-4c20-a88f-258b250ae51f" providerId="ADAL" clId="{E7CB57AB-08F5-487F-A480-5D8FBA37DB76}" dt="2019-08-19T12:07:59.331" v="4354" actId="26606"/>
          <ac:spMkLst>
            <pc:docMk/>
            <pc:sldMk cId="3168836160" sldId="290"/>
            <ac:spMk id="5" creationId="{CECF0FC6-D57B-48B6-9036-F4FFD91A4B34}"/>
          </ac:spMkLst>
        </pc:spChg>
        <pc:spChg chg="add del">
          <ac:chgData name="John Petersson" userId="73880f0c-9bcc-4c20-a88f-258b250ae51f" providerId="ADAL" clId="{E7CB57AB-08F5-487F-A480-5D8FBA37DB76}" dt="2019-08-19T12:07:59.331" v="4354" actId="26606"/>
          <ac:spMkLst>
            <pc:docMk/>
            <pc:sldMk cId="3168836160" sldId="290"/>
            <ac:spMk id="6" creationId="{717A211C-5863-4303-AC3D-AEBFDF6D6A4C}"/>
          </ac:spMkLst>
        </pc:spChg>
        <pc:spChg chg="add del mod">
          <ac:chgData name="John Petersson" userId="73880f0c-9bcc-4c20-a88f-258b250ae51f" providerId="ADAL" clId="{E7CB57AB-08F5-487F-A480-5D8FBA37DB76}" dt="2019-08-21T10:51:49.106" v="6421" actId="478"/>
          <ac:spMkLst>
            <pc:docMk/>
            <pc:sldMk cId="3168836160" sldId="290"/>
            <ac:spMk id="6" creationId="{86701EC3-599E-4F73-8670-CE81B63180E6}"/>
          </ac:spMkLst>
        </pc:spChg>
        <pc:spChg chg="add del">
          <ac:chgData name="John Petersson" userId="73880f0c-9bcc-4c20-a88f-258b250ae51f" providerId="ADAL" clId="{E7CB57AB-08F5-487F-A480-5D8FBA37DB76}" dt="2019-08-19T12:06:55.445" v="4351"/>
          <ac:spMkLst>
            <pc:docMk/>
            <pc:sldMk cId="3168836160" sldId="290"/>
            <ac:spMk id="8" creationId="{CECF0FC6-D57B-48B6-9036-F4FFD91A4B34}"/>
          </ac:spMkLst>
        </pc:spChg>
        <pc:spChg chg="add del">
          <ac:chgData name="John Petersson" userId="73880f0c-9bcc-4c20-a88f-258b250ae51f" providerId="ADAL" clId="{E7CB57AB-08F5-487F-A480-5D8FBA37DB76}" dt="2019-08-19T12:06:55.445" v="4351"/>
          <ac:spMkLst>
            <pc:docMk/>
            <pc:sldMk cId="3168836160" sldId="290"/>
            <ac:spMk id="10" creationId="{717A211C-5863-4303-AC3D-AEBFDF6D6A4C}"/>
          </ac:spMkLst>
        </pc:spChg>
        <pc:spChg chg="add del">
          <ac:chgData name="John Petersson" userId="73880f0c-9bcc-4c20-a88f-258b250ae51f" providerId="ADAL" clId="{E7CB57AB-08F5-487F-A480-5D8FBA37DB76}" dt="2019-08-21T10:49:23.077" v="6400" actId="26606"/>
          <ac:spMkLst>
            <pc:docMk/>
            <pc:sldMk cId="3168836160" sldId="290"/>
            <ac:spMk id="11" creationId="{3741B58E-3B65-4A01-A276-975AB2CF8A08}"/>
          </ac:spMkLst>
        </pc:spChg>
        <pc:spChg chg="add del">
          <ac:chgData name="John Petersson" userId="73880f0c-9bcc-4c20-a88f-258b250ae51f" providerId="ADAL" clId="{E7CB57AB-08F5-487F-A480-5D8FBA37DB76}" dt="2019-08-21T10:49:23.077" v="6400" actId="26606"/>
          <ac:spMkLst>
            <pc:docMk/>
            <pc:sldMk cId="3168836160" sldId="290"/>
            <ac:spMk id="13" creationId="{7AAC67C3-831B-4AB1-A259-DFB839CAFAFC}"/>
          </ac:spMkLst>
        </pc:spChg>
        <pc:spChg chg="add mod">
          <ac:chgData name="John Petersson" userId="73880f0c-9bcc-4c20-a88f-258b250ae51f" providerId="ADAL" clId="{E7CB57AB-08F5-487F-A480-5D8FBA37DB76}" dt="2019-08-21T10:51:58.810" v="6452" actId="20577"/>
          <ac:spMkLst>
            <pc:docMk/>
            <pc:sldMk cId="3168836160" sldId="290"/>
            <ac:spMk id="14" creationId="{B2A7C8B7-CAC5-4B94-8C4C-A52410F65DBD}"/>
          </ac:spMkLst>
        </pc:spChg>
        <pc:spChg chg="add del mod">
          <ac:chgData name="John Petersson" userId="73880f0c-9bcc-4c20-a88f-258b250ae51f" providerId="ADAL" clId="{E7CB57AB-08F5-487F-A480-5D8FBA37DB76}" dt="2019-08-21T12:09:46.849" v="7119" actId="478"/>
          <ac:spMkLst>
            <pc:docMk/>
            <pc:sldMk cId="3168836160" sldId="290"/>
            <ac:spMk id="15" creationId="{ADD61670-2E4B-44B9-AB03-2A318C5A26D0}"/>
          </ac:spMkLst>
        </pc:spChg>
        <pc:spChg chg="add del">
          <ac:chgData name="John Petersson" userId="73880f0c-9bcc-4c20-a88f-258b250ae51f" providerId="ADAL" clId="{E7CB57AB-08F5-487F-A480-5D8FBA37DB76}" dt="2019-08-21T10:50:13.078" v="6408" actId="26606"/>
          <ac:spMkLst>
            <pc:docMk/>
            <pc:sldMk cId="3168836160" sldId="290"/>
            <ac:spMk id="18" creationId="{C843AFC8-D8D0-4784-B08C-6324FA88E6DD}"/>
          </ac:spMkLst>
        </pc:spChg>
        <pc:spChg chg="add del">
          <ac:chgData name="John Petersson" userId="73880f0c-9bcc-4c20-a88f-258b250ae51f" providerId="ADAL" clId="{E7CB57AB-08F5-487F-A480-5D8FBA37DB76}" dt="2019-08-21T10:50:13.078" v="6408" actId="26606"/>
          <ac:spMkLst>
            <pc:docMk/>
            <pc:sldMk cId="3168836160" sldId="290"/>
            <ac:spMk id="20" creationId="{854B1A56-8AFB-4D4F-8D98-1E832D6FFE67}"/>
          </ac:spMkLst>
        </pc:spChg>
        <pc:spChg chg="add del">
          <ac:chgData name="John Petersson" userId="73880f0c-9bcc-4c20-a88f-258b250ae51f" providerId="ADAL" clId="{E7CB57AB-08F5-487F-A480-5D8FBA37DB76}" dt="2019-08-21T14:39:19.302" v="8052"/>
          <ac:spMkLst>
            <pc:docMk/>
            <pc:sldMk cId="3168836160" sldId="290"/>
            <ac:spMk id="21" creationId="{4518629D-5401-46FE-BF3D-A6A558FAB450}"/>
          </ac:spMkLst>
        </pc:spChg>
        <pc:spChg chg="add del">
          <ac:chgData name="John Petersson" userId="73880f0c-9bcc-4c20-a88f-258b250ae51f" providerId="ADAL" clId="{E7CB57AB-08F5-487F-A480-5D8FBA37DB76}" dt="2019-08-21T14:39:19.302" v="8052"/>
          <ac:spMkLst>
            <pc:docMk/>
            <pc:sldMk cId="3168836160" sldId="290"/>
            <ac:spMk id="24" creationId="{BD4C0AF5-3DC4-44F0-84B8-98E83FD7AD20}"/>
          </ac:spMkLst>
        </pc:spChg>
        <pc:spChg chg="add del">
          <ac:chgData name="John Petersson" userId="73880f0c-9bcc-4c20-a88f-258b250ae51f" providerId="ADAL" clId="{E7CB57AB-08F5-487F-A480-5D8FBA37DB76}" dt="2019-08-21T10:51:21.618" v="6416"/>
          <ac:spMkLst>
            <pc:docMk/>
            <pc:sldMk cId="3168836160" sldId="290"/>
            <ac:spMk id="25" creationId="{CECF0FC6-D57B-48B6-9036-F4FFD91A4B34}"/>
          </ac:spMkLst>
        </pc:spChg>
        <pc:spChg chg="add del">
          <ac:chgData name="John Petersson" userId="73880f0c-9bcc-4c20-a88f-258b250ae51f" providerId="ADAL" clId="{E7CB57AB-08F5-487F-A480-5D8FBA37DB76}" dt="2019-08-21T10:51:21.618" v="6416"/>
          <ac:spMkLst>
            <pc:docMk/>
            <pc:sldMk cId="3168836160" sldId="290"/>
            <ac:spMk id="27" creationId="{717A211C-5863-4303-AC3D-AEBFDF6D6A4C}"/>
          </ac:spMkLst>
        </pc:spChg>
        <pc:picChg chg="add mod">
          <ac:chgData name="John Petersson" userId="73880f0c-9bcc-4c20-a88f-258b250ae51f" providerId="ADAL" clId="{E7CB57AB-08F5-487F-A480-5D8FBA37DB76}" dt="2019-08-29T09:27:38.318" v="8971" actId="1076"/>
          <ac:picMkLst>
            <pc:docMk/>
            <pc:sldMk cId="3168836160" sldId="290"/>
            <ac:picMk id="2" creationId="{0CD39A9E-DEF0-4E0C-8BB3-E0727613F3D5}"/>
          </ac:picMkLst>
        </pc:picChg>
        <pc:picChg chg="add del mod">
          <ac:chgData name="John Petersson" userId="73880f0c-9bcc-4c20-a88f-258b250ae51f" providerId="ADAL" clId="{E7CB57AB-08F5-487F-A480-5D8FBA37DB76}" dt="2019-08-21T14:29:42.154" v="7925" actId="478"/>
          <ac:picMkLst>
            <pc:docMk/>
            <pc:sldMk cId="3168836160" sldId="290"/>
            <ac:picMk id="7" creationId="{013B1A65-2E39-4082-A52E-CFA3AC31093B}"/>
          </ac:picMkLst>
        </pc:picChg>
        <pc:picChg chg="add del mod">
          <ac:chgData name="John Petersson" userId="73880f0c-9bcc-4c20-a88f-258b250ae51f" providerId="ADAL" clId="{E7CB57AB-08F5-487F-A480-5D8FBA37DB76}" dt="2019-08-21T14:39:17.334" v="8050" actId="478"/>
          <ac:picMkLst>
            <pc:docMk/>
            <pc:sldMk cId="3168836160" sldId="290"/>
            <ac:picMk id="8" creationId="{19143EF4-A26D-4384-B89F-32BF51B68514}"/>
          </ac:picMkLst>
        </pc:picChg>
        <pc:picChg chg="add del mod">
          <ac:chgData name="John Petersson" userId="73880f0c-9bcc-4c20-a88f-258b250ae51f" providerId="ADAL" clId="{E7CB57AB-08F5-487F-A480-5D8FBA37DB76}" dt="2019-08-29T09:27:21.712" v="8968" actId="478"/>
          <ac:picMkLst>
            <pc:docMk/>
            <pc:sldMk cId="3168836160" sldId="290"/>
            <ac:picMk id="9" creationId="{0F217D29-F04C-45CD-AAE2-A35B05CB4335}"/>
          </ac:picMkLst>
        </pc:picChg>
        <pc:picChg chg="add del mod">
          <ac:chgData name="John Petersson" userId="73880f0c-9bcc-4c20-a88f-258b250ae51f" providerId="ADAL" clId="{E7CB57AB-08F5-487F-A480-5D8FBA37DB76}" dt="2019-08-21T14:33:35.842" v="7951"/>
          <ac:picMkLst>
            <pc:docMk/>
            <pc:sldMk cId="3168836160" sldId="290"/>
            <ac:picMk id="17" creationId="{1F86B654-2D46-498B-A36D-E22CB884C554}"/>
          </ac:picMkLst>
        </pc:picChg>
        <pc:picChg chg="add del">
          <ac:chgData name="John Petersson" userId="73880f0c-9bcc-4c20-a88f-258b250ae51f" providerId="ADAL" clId="{E7CB57AB-08F5-487F-A480-5D8FBA37DB76}" dt="2019-08-21T14:39:19.302" v="8052"/>
          <ac:picMkLst>
            <pc:docMk/>
            <pc:sldMk cId="3168836160" sldId="290"/>
            <ac:picMk id="19" creationId="{EC4728DE-68AD-4314-9563-368666DA9DA7}"/>
          </ac:picMkLst>
        </pc:picChg>
        <pc:picChg chg="add del">
          <ac:chgData name="John Petersson" userId="73880f0c-9bcc-4c20-a88f-258b250ae51f" providerId="ADAL" clId="{E7CB57AB-08F5-487F-A480-5D8FBA37DB76}" dt="2019-08-21T14:39:19.302" v="8052"/>
          <ac:picMkLst>
            <pc:docMk/>
            <pc:sldMk cId="3168836160" sldId="290"/>
            <ac:picMk id="22" creationId="{9409EAD9-BF4F-403D-818A-473D1EB344A6}"/>
          </ac:picMkLst>
        </pc:picChg>
        <pc:picChg chg="add del">
          <ac:chgData name="John Petersson" userId="73880f0c-9bcc-4c20-a88f-258b250ae51f" providerId="ADAL" clId="{E7CB57AB-08F5-487F-A480-5D8FBA37DB76}" dt="2019-08-21T14:39:19.302" v="8052"/>
          <ac:picMkLst>
            <pc:docMk/>
            <pc:sldMk cId="3168836160" sldId="290"/>
            <ac:picMk id="23" creationId="{C07C93C4-A0E8-46FA-8440-A6333E87E5A4}"/>
          </ac:picMkLst>
        </pc:picChg>
        <pc:picChg chg="add del">
          <ac:chgData name="John Petersson" userId="73880f0c-9bcc-4c20-a88f-258b250ae51f" providerId="ADAL" clId="{E7CB57AB-08F5-487F-A480-5D8FBA37DB76}" dt="2019-08-21T14:39:19.302" v="8052"/>
          <ac:picMkLst>
            <pc:docMk/>
            <pc:sldMk cId="3168836160" sldId="290"/>
            <ac:picMk id="26" creationId="{9A698FA8-2983-4B74-8CCA-467714C8500C}"/>
          </ac:picMkLst>
        </pc:picChg>
        <pc:picChg chg="add del">
          <ac:chgData name="John Petersson" userId="73880f0c-9bcc-4c20-a88f-258b250ae51f" providerId="ADAL" clId="{E7CB57AB-08F5-487F-A480-5D8FBA37DB76}" dt="2019-08-21T14:39:19.302" v="8052"/>
          <ac:picMkLst>
            <pc:docMk/>
            <pc:sldMk cId="3168836160" sldId="290"/>
            <ac:picMk id="28" creationId="{D388AB4E-6567-4D9F-A62F-64D20D442692}"/>
          </ac:picMkLst>
        </pc:picChg>
      </pc:sldChg>
      <pc:sldChg chg="addSp delSp modSp add del delDesignElem">
        <pc:chgData name="John Petersson" userId="73880f0c-9bcc-4c20-a88f-258b250ae51f" providerId="ADAL" clId="{E7CB57AB-08F5-487F-A480-5D8FBA37DB76}" dt="2019-08-29T09:34:35.305" v="9040" actId="1076"/>
        <pc:sldMkLst>
          <pc:docMk/>
          <pc:sldMk cId="2597888977" sldId="291"/>
        </pc:sldMkLst>
        <pc:spChg chg="mod">
          <ac:chgData name="John Petersson" userId="73880f0c-9bcc-4c20-a88f-258b250ae51f" providerId="ADAL" clId="{E7CB57AB-08F5-487F-A480-5D8FBA37DB76}" dt="2019-08-21T10:49:36.974" v="6403" actId="26606"/>
          <ac:spMkLst>
            <pc:docMk/>
            <pc:sldMk cId="2597888977" sldId="291"/>
            <ac:spMk id="2" creationId="{B069156B-1F81-4A10-86C6-F128E518A836}"/>
          </ac:spMkLst>
        </pc:spChg>
        <pc:spChg chg="mod">
          <ac:chgData name="John Petersson" userId="73880f0c-9bcc-4c20-a88f-258b250ae51f" providerId="ADAL" clId="{E7CB57AB-08F5-487F-A480-5D8FBA37DB76}" dt="2019-08-21T10:49:36.974" v="6403" actId="26606"/>
          <ac:spMkLst>
            <pc:docMk/>
            <pc:sldMk cId="2597888977" sldId="291"/>
            <ac:spMk id="3" creationId="{5782EA9C-8659-409D-BD60-E89692317B3E}"/>
          </ac:spMkLst>
        </pc:spChg>
        <pc:spChg chg="add del">
          <ac:chgData name="John Petersson" userId="73880f0c-9bcc-4c20-a88f-258b250ae51f" providerId="ADAL" clId="{E7CB57AB-08F5-487F-A480-5D8FBA37DB76}" dt="2019-08-21T10:49:36.974" v="6403" actId="26606"/>
          <ac:spMkLst>
            <pc:docMk/>
            <pc:sldMk cId="2597888977" sldId="291"/>
            <ac:spMk id="8" creationId="{3741B58E-3B65-4A01-A276-975AB2CF8A08}"/>
          </ac:spMkLst>
        </pc:spChg>
        <pc:spChg chg="add del">
          <ac:chgData name="John Petersson" userId="73880f0c-9bcc-4c20-a88f-258b250ae51f" providerId="ADAL" clId="{E7CB57AB-08F5-487F-A480-5D8FBA37DB76}" dt="2019-08-21T12:09:56.763" v="7124" actId="478"/>
          <ac:spMkLst>
            <pc:docMk/>
            <pc:sldMk cId="2597888977" sldId="291"/>
            <ac:spMk id="9" creationId="{C5110902-91A3-4600-8EE1-6701511C8DFB}"/>
          </ac:spMkLst>
        </pc:spChg>
        <pc:spChg chg="add del">
          <ac:chgData name="John Petersson" userId="73880f0c-9bcc-4c20-a88f-258b250ae51f" providerId="ADAL" clId="{E7CB57AB-08F5-487F-A480-5D8FBA37DB76}" dt="2019-08-21T10:49:36.974" v="6403" actId="26606"/>
          <ac:spMkLst>
            <pc:docMk/>
            <pc:sldMk cId="2597888977" sldId="291"/>
            <ac:spMk id="10" creationId="{7AAC67C3-831B-4AB1-A259-DFB839CAFAFC}"/>
          </ac:spMkLst>
        </pc:spChg>
        <pc:spChg chg="add">
          <ac:chgData name="John Petersson" userId="73880f0c-9bcc-4c20-a88f-258b250ae51f" providerId="ADAL" clId="{E7CB57AB-08F5-487F-A480-5D8FBA37DB76}" dt="2019-08-21T10:49:36.974" v="6403" actId="26606"/>
          <ac:spMkLst>
            <pc:docMk/>
            <pc:sldMk cId="2597888977" sldId="291"/>
            <ac:spMk id="15" creationId="{3741B58E-3B65-4A01-A276-975AB2CF8A08}"/>
          </ac:spMkLst>
        </pc:spChg>
        <pc:spChg chg="add">
          <ac:chgData name="John Petersson" userId="73880f0c-9bcc-4c20-a88f-258b250ae51f" providerId="ADAL" clId="{E7CB57AB-08F5-487F-A480-5D8FBA37DB76}" dt="2019-08-21T10:49:36.974" v="6403" actId="26606"/>
          <ac:spMkLst>
            <pc:docMk/>
            <pc:sldMk cId="2597888977" sldId="291"/>
            <ac:spMk id="17" creationId="{7AAC67C3-831B-4AB1-A259-DFB839CAFAFC}"/>
          </ac:spMkLst>
        </pc:spChg>
        <pc:picChg chg="add del mod">
          <ac:chgData name="John Petersson" userId="73880f0c-9bcc-4c20-a88f-258b250ae51f" providerId="ADAL" clId="{E7CB57AB-08F5-487F-A480-5D8FBA37DB76}" dt="2019-08-21T14:43:38.614" v="8097" actId="478"/>
          <ac:picMkLst>
            <pc:docMk/>
            <pc:sldMk cId="2597888977" sldId="291"/>
            <ac:picMk id="4" creationId="{1C7D4975-FD03-4E60-A7E0-9E8DD8C693F4}"/>
          </ac:picMkLst>
        </pc:picChg>
        <pc:picChg chg="add mod">
          <ac:chgData name="John Petersson" userId="73880f0c-9bcc-4c20-a88f-258b250ae51f" providerId="ADAL" clId="{E7CB57AB-08F5-487F-A480-5D8FBA37DB76}" dt="2019-08-29T09:34:35.305" v="9040" actId="1076"/>
          <ac:picMkLst>
            <pc:docMk/>
            <pc:sldMk cId="2597888977" sldId="291"/>
            <ac:picMk id="4" creationId="{6C5E8C0E-07EF-41B8-897B-A3B1F04F92F3}"/>
          </ac:picMkLst>
        </pc:picChg>
        <pc:picChg chg="add del mod">
          <ac:chgData name="John Petersson" userId="73880f0c-9bcc-4c20-a88f-258b250ae51f" providerId="ADAL" clId="{E7CB57AB-08F5-487F-A480-5D8FBA37DB76}" dt="2019-08-29T09:34:20.560" v="9037" actId="478"/>
          <ac:picMkLst>
            <pc:docMk/>
            <pc:sldMk cId="2597888977" sldId="291"/>
            <ac:picMk id="5" creationId="{3574A6E6-C598-46AD-9090-7B772B7C7D39}"/>
          </ac:picMkLst>
        </pc:picChg>
      </pc:sldChg>
      <pc:sldChg chg="addSp delSp modSp add">
        <pc:chgData name="John Petersson" userId="73880f0c-9bcc-4c20-a88f-258b250ae51f" providerId="ADAL" clId="{E7CB57AB-08F5-487F-A480-5D8FBA37DB76}" dt="2019-08-29T09:49:06.940" v="9197" actId="1076"/>
        <pc:sldMkLst>
          <pc:docMk/>
          <pc:sldMk cId="3212072226" sldId="292"/>
        </pc:sldMkLst>
        <pc:spChg chg="add mod">
          <ac:chgData name="John Petersson" userId="73880f0c-9bcc-4c20-a88f-258b250ae51f" providerId="ADAL" clId="{E7CB57AB-08F5-487F-A480-5D8FBA37DB76}" dt="2019-08-21T09:30:36.031" v="6395" actId="20577"/>
          <ac:spMkLst>
            <pc:docMk/>
            <pc:sldMk cId="3212072226" sldId="292"/>
            <ac:spMk id="2" creationId="{82AA3B43-B382-42F3-8E8F-620544AE53DC}"/>
          </ac:spMkLst>
        </pc:spChg>
        <pc:spChg chg="del">
          <ac:chgData name="John Petersson" userId="73880f0c-9bcc-4c20-a88f-258b250ae51f" providerId="ADAL" clId="{E7CB57AB-08F5-487F-A480-5D8FBA37DB76}" dt="2019-08-21T06:14:08.561" v="5746"/>
          <ac:spMkLst>
            <pc:docMk/>
            <pc:sldMk cId="3212072226" sldId="292"/>
            <ac:spMk id="2" creationId="{9D89E8AE-0D00-414F-8DFF-002D1C25A34D}"/>
          </ac:spMkLst>
        </pc:spChg>
        <pc:spChg chg="add del mod">
          <ac:chgData name="John Petersson" userId="73880f0c-9bcc-4c20-a88f-258b250ae51f" providerId="ADAL" clId="{E7CB57AB-08F5-487F-A480-5D8FBA37DB76}" dt="2019-08-21T11:01:48.307" v="6529"/>
          <ac:spMkLst>
            <pc:docMk/>
            <pc:sldMk cId="3212072226" sldId="292"/>
            <ac:spMk id="3" creationId="{16B7DACF-7970-43E9-90F6-2A82D2A8B606}"/>
          </ac:spMkLst>
        </pc:spChg>
        <pc:spChg chg="del">
          <ac:chgData name="John Petersson" userId="73880f0c-9bcc-4c20-a88f-258b250ae51f" providerId="ADAL" clId="{E7CB57AB-08F5-487F-A480-5D8FBA37DB76}" dt="2019-08-21T06:14:08.561" v="5746"/>
          <ac:spMkLst>
            <pc:docMk/>
            <pc:sldMk cId="3212072226" sldId="292"/>
            <ac:spMk id="3" creationId="{A4084E95-FC23-4C5E-AC6B-490477DFCB41}"/>
          </ac:spMkLst>
        </pc:spChg>
        <pc:spChg chg="add del mod ord">
          <ac:chgData name="John Petersson" userId="73880f0c-9bcc-4c20-a88f-258b250ae51f" providerId="ADAL" clId="{E7CB57AB-08F5-487F-A480-5D8FBA37DB76}" dt="2019-08-29T09:48:56.416" v="9194" actId="478"/>
          <ac:spMkLst>
            <pc:docMk/>
            <pc:sldMk cId="3212072226" sldId="292"/>
            <ac:spMk id="4" creationId="{70EADA91-5508-4C88-BD16-FEDDF7AA32EA}"/>
          </ac:spMkLst>
        </pc:spChg>
        <pc:spChg chg="add del mod">
          <ac:chgData name="John Petersson" userId="73880f0c-9bcc-4c20-a88f-258b250ae51f" providerId="ADAL" clId="{E7CB57AB-08F5-487F-A480-5D8FBA37DB76}" dt="2019-08-29T09:48:56.416" v="9194" actId="478"/>
          <ac:spMkLst>
            <pc:docMk/>
            <pc:sldMk cId="3212072226" sldId="292"/>
            <ac:spMk id="5" creationId="{67643872-7146-4194-BEE8-18F951ACF997}"/>
          </ac:spMkLst>
        </pc:spChg>
        <pc:spChg chg="add del mod">
          <ac:chgData name="John Petersson" userId="73880f0c-9bcc-4c20-a88f-258b250ae51f" providerId="ADAL" clId="{E7CB57AB-08F5-487F-A480-5D8FBA37DB76}" dt="2019-08-21T06:16:59.441" v="5787" actId="478"/>
          <ac:spMkLst>
            <pc:docMk/>
            <pc:sldMk cId="3212072226" sldId="292"/>
            <ac:spMk id="6" creationId="{BD76851B-3ECB-4D1D-8CD6-DC07D05563AD}"/>
          </ac:spMkLst>
        </pc:spChg>
        <pc:spChg chg="add del mod topLvl">
          <ac:chgData name="John Petersson" userId="73880f0c-9bcc-4c20-a88f-258b250ae51f" providerId="ADAL" clId="{E7CB57AB-08F5-487F-A480-5D8FBA37DB76}" dt="2019-08-29T09:48:56.416" v="9194" actId="478"/>
          <ac:spMkLst>
            <pc:docMk/>
            <pc:sldMk cId="3212072226" sldId="292"/>
            <ac:spMk id="7" creationId="{10C49276-FB0F-4E91-A162-0E084430E0D3}"/>
          </ac:spMkLst>
        </pc:spChg>
        <pc:spChg chg="add del mod topLvl">
          <ac:chgData name="John Petersson" userId="73880f0c-9bcc-4c20-a88f-258b250ae51f" providerId="ADAL" clId="{E7CB57AB-08F5-487F-A480-5D8FBA37DB76}" dt="2019-08-29T09:48:56.416" v="9194" actId="478"/>
          <ac:spMkLst>
            <pc:docMk/>
            <pc:sldMk cId="3212072226" sldId="292"/>
            <ac:spMk id="8" creationId="{47F59FD9-6259-40BA-96E1-7895ECFB38F3}"/>
          </ac:spMkLst>
        </pc:spChg>
        <pc:spChg chg="add del mod topLvl">
          <ac:chgData name="John Petersson" userId="73880f0c-9bcc-4c20-a88f-258b250ae51f" providerId="ADAL" clId="{E7CB57AB-08F5-487F-A480-5D8FBA37DB76}" dt="2019-08-29T09:48:56.416" v="9194" actId="478"/>
          <ac:spMkLst>
            <pc:docMk/>
            <pc:sldMk cId="3212072226" sldId="292"/>
            <ac:spMk id="9" creationId="{3500F551-43ED-4F1C-BF4E-512C97C637E2}"/>
          </ac:spMkLst>
        </pc:spChg>
        <pc:spChg chg="add del mod topLvl">
          <ac:chgData name="John Petersson" userId="73880f0c-9bcc-4c20-a88f-258b250ae51f" providerId="ADAL" clId="{E7CB57AB-08F5-487F-A480-5D8FBA37DB76}" dt="2019-08-29T09:48:56.416" v="9194" actId="478"/>
          <ac:spMkLst>
            <pc:docMk/>
            <pc:sldMk cId="3212072226" sldId="292"/>
            <ac:spMk id="10" creationId="{6BF667CB-A69C-4CBD-9E1F-0CC3B0D2BE5D}"/>
          </ac:spMkLst>
        </pc:spChg>
        <pc:spChg chg="add del mod topLvl">
          <ac:chgData name="John Petersson" userId="73880f0c-9bcc-4c20-a88f-258b250ae51f" providerId="ADAL" clId="{E7CB57AB-08F5-487F-A480-5D8FBA37DB76}" dt="2019-08-29T09:48:56.416" v="9194" actId="478"/>
          <ac:spMkLst>
            <pc:docMk/>
            <pc:sldMk cId="3212072226" sldId="292"/>
            <ac:spMk id="11" creationId="{4C14C62F-31E8-4CBA-9EA0-0006E52EFD86}"/>
          </ac:spMkLst>
        </pc:spChg>
        <pc:spChg chg="add del mod topLvl">
          <ac:chgData name="John Petersson" userId="73880f0c-9bcc-4c20-a88f-258b250ae51f" providerId="ADAL" clId="{E7CB57AB-08F5-487F-A480-5D8FBA37DB76}" dt="2019-08-29T09:48:56.416" v="9194" actId="478"/>
          <ac:spMkLst>
            <pc:docMk/>
            <pc:sldMk cId="3212072226" sldId="292"/>
            <ac:spMk id="12" creationId="{3FBD2D1C-F972-4B67-A321-052EC0DEAC42}"/>
          </ac:spMkLst>
        </pc:spChg>
        <pc:spChg chg="add del mod">
          <ac:chgData name="John Petersson" userId="73880f0c-9bcc-4c20-a88f-258b250ae51f" providerId="ADAL" clId="{E7CB57AB-08F5-487F-A480-5D8FBA37DB76}" dt="2019-08-29T09:48:56.416" v="9194" actId="478"/>
          <ac:spMkLst>
            <pc:docMk/>
            <pc:sldMk cId="3212072226" sldId="292"/>
            <ac:spMk id="13" creationId="{41ED60A3-A1B5-412C-BE53-E416F0A69354}"/>
          </ac:spMkLst>
        </pc:spChg>
        <pc:spChg chg="add del mod ord topLvl">
          <ac:chgData name="John Petersson" userId="73880f0c-9bcc-4c20-a88f-258b250ae51f" providerId="ADAL" clId="{E7CB57AB-08F5-487F-A480-5D8FBA37DB76}" dt="2019-08-29T09:48:56.416" v="9194" actId="478"/>
          <ac:spMkLst>
            <pc:docMk/>
            <pc:sldMk cId="3212072226" sldId="292"/>
            <ac:spMk id="16" creationId="{3796B578-F65F-4BBD-9CC2-5C005718892E}"/>
          </ac:spMkLst>
        </pc:spChg>
        <pc:spChg chg="add del mod ord topLvl">
          <ac:chgData name="John Petersson" userId="73880f0c-9bcc-4c20-a88f-258b250ae51f" providerId="ADAL" clId="{E7CB57AB-08F5-487F-A480-5D8FBA37DB76}" dt="2019-08-29T09:48:56.416" v="9194" actId="478"/>
          <ac:spMkLst>
            <pc:docMk/>
            <pc:sldMk cId="3212072226" sldId="292"/>
            <ac:spMk id="17" creationId="{348555A4-9C6F-465C-8014-C45688B63A08}"/>
          </ac:spMkLst>
        </pc:spChg>
        <pc:spChg chg="add mod">
          <ac:chgData name="John Petersson" userId="73880f0c-9bcc-4c20-a88f-258b250ae51f" providerId="ADAL" clId="{E7CB57AB-08F5-487F-A480-5D8FBA37DB76}" dt="2019-08-21T06:28:32.132" v="6074" actId="164"/>
          <ac:spMkLst>
            <pc:docMk/>
            <pc:sldMk cId="3212072226" sldId="292"/>
            <ac:spMk id="21" creationId="{E0F76AEF-DD8F-4422-A245-E1F5DA3C2DD7}"/>
          </ac:spMkLst>
        </pc:spChg>
        <pc:spChg chg="add del mod">
          <ac:chgData name="John Petersson" userId="73880f0c-9bcc-4c20-a88f-258b250ae51f" providerId="ADAL" clId="{E7CB57AB-08F5-487F-A480-5D8FBA37DB76}" dt="2019-08-21T06:33:02.711" v="6080" actId="478"/>
          <ac:spMkLst>
            <pc:docMk/>
            <pc:sldMk cId="3212072226" sldId="292"/>
            <ac:spMk id="24" creationId="{5CF0A4AB-5B84-4072-A565-3B9FABB72C9A}"/>
          </ac:spMkLst>
        </pc:spChg>
        <pc:spChg chg="add del mod">
          <ac:chgData name="John Petersson" userId="73880f0c-9bcc-4c20-a88f-258b250ae51f" providerId="ADAL" clId="{E7CB57AB-08F5-487F-A480-5D8FBA37DB76}" dt="2019-08-29T09:48:56.416" v="9194" actId="478"/>
          <ac:spMkLst>
            <pc:docMk/>
            <pc:sldMk cId="3212072226" sldId="292"/>
            <ac:spMk id="25" creationId="{B1DE9EE2-EC0B-4160-BC63-97DC7DC78655}"/>
          </ac:spMkLst>
        </pc:spChg>
        <pc:spChg chg="add del mod topLvl">
          <ac:chgData name="John Petersson" userId="73880f0c-9bcc-4c20-a88f-258b250ae51f" providerId="ADAL" clId="{E7CB57AB-08F5-487F-A480-5D8FBA37DB76}" dt="2019-08-29T09:48:56.416" v="9194" actId="478"/>
          <ac:spMkLst>
            <pc:docMk/>
            <pc:sldMk cId="3212072226" sldId="292"/>
            <ac:spMk id="38" creationId="{5E1D56F4-39A1-409C-A214-6D5E2DA69AE4}"/>
          </ac:spMkLst>
        </pc:spChg>
        <pc:spChg chg="add del mod">
          <ac:chgData name="John Petersson" userId="73880f0c-9bcc-4c20-a88f-258b250ae51f" providerId="ADAL" clId="{E7CB57AB-08F5-487F-A480-5D8FBA37DB76}" dt="2019-08-21T11:04:09.428" v="6605"/>
          <ac:spMkLst>
            <pc:docMk/>
            <pc:sldMk cId="3212072226" sldId="292"/>
            <ac:spMk id="45" creationId="{B98B4D49-F720-49D2-8420-6BCC22FD9E56}"/>
          </ac:spMkLst>
        </pc:spChg>
        <pc:spChg chg="add del mod">
          <ac:chgData name="John Petersson" userId="73880f0c-9bcc-4c20-a88f-258b250ae51f" providerId="ADAL" clId="{E7CB57AB-08F5-487F-A480-5D8FBA37DB76}" dt="2019-08-21T11:04:35.067" v="6608" actId="478"/>
          <ac:spMkLst>
            <pc:docMk/>
            <pc:sldMk cId="3212072226" sldId="292"/>
            <ac:spMk id="47" creationId="{AF220413-9570-4C85-8E43-5A25EC3BB946}"/>
          </ac:spMkLst>
        </pc:spChg>
        <pc:spChg chg="add del mod">
          <ac:chgData name="John Petersson" userId="73880f0c-9bcc-4c20-a88f-258b250ae51f" providerId="ADAL" clId="{E7CB57AB-08F5-487F-A480-5D8FBA37DB76}" dt="2019-08-29T09:48:56.416" v="9194" actId="478"/>
          <ac:spMkLst>
            <pc:docMk/>
            <pc:sldMk cId="3212072226" sldId="292"/>
            <ac:spMk id="51" creationId="{E106AB89-F927-49CC-86B3-984E413855A0}"/>
          </ac:spMkLst>
        </pc:spChg>
        <pc:spChg chg="add del mod">
          <ac:chgData name="John Petersson" userId="73880f0c-9bcc-4c20-a88f-258b250ae51f" providerId="ADAL" clId="{E7CB57AB-08F5-487F-A480-5D8FBA37DB76}" dt="2019-08-21T10:58:25.734" v="6493"/>
          <ac:spMkLst>
            <pc:docMk/>
            <pc:sldMk cId="3212072226" sldId="292"/>
            <ac:spMk id="52" creationId="{8397D9B1-9AFD-4809-A16C-561870AC3C9E}"/>
          </ac:spMkLst>
        </pc:spChg>
        <pc:spChg chg="add del mod">
          <ac:chgData name="John Petersson" userId="73880f0c-9bcc-4c20-a88f-258b250ae51f" providerId="ADAL" clId="{E7CB57AB-08F5-487F-A480-5D8FBA37DB76}" dt="2019-08-21T07:25:36.577" v="6195"/>
          <ac:spMkLst>
            <pc:docMk/>
            <pc:sldMk cId="3212072226" sldId="292"/>
            <ac:spMk id="52" creationId="{B40C0796-31AC-4F11-BE9C-04AE668ADC1D}"/>
          </ac:spMkLst>
        </pc:spChg>
        <pc:spChg chg="add del mod">
          <ac:chgData name="John Petersson" userId="73880f0c-9bcc-4c20-a88f-258b250ae51f" providerId="ADAL" clId="{E7CB57AB-08F5-487F-A480-5D8FBA37DB76}" dt="2019-08-21T10:58:38.338" v="6496"/>
          <ac:spMkLst>
            <pc:docMk/>
            <pc:sldMk cId="3212072226" sldId="292"/>
            <ac:spMk id="53" creationId="{5B7592B7-1D3B-4E08-A56B-C2E7FA8509CD}"/>
          </ac:spMkLst>
        </pc:spChg>
        <pc:spChg chg="add del mod">
          <ac:chgData name="John Petersson" userId="73880f0c-9bcc-4c20-a88f-258b250ae51f" providerId="ADAL" clId="{E7CB57AB-08F5-487F-A480-5D8FBA37DB76}" dt="2019-08-21T11:01:32.450" v="6526"/>
          <ac:spMkLst>
            <pc:docMk/>
            <pc:sldMk cId="3212072226" sldId="292"/>
            <ac:spMk id="54" creationId="{C760A3A8-B597-4D1F-8932-C0D70EB940F5}"/>
          </ac:spMkLst>
        </pc:spChg>
        <pc:spChg chg="del mod topLvl">
          <ac:chgData name="John Petersson" userId="73880f0c-9bcc-4c20-a88f-258b250ae51f" providerId="ADAL" clId="{E7CB57AB-08F5-487F-A480-5D8FBA37DB76}" dt="2019-08-29T09:48:56.416" v="9194" actId="478"/>
          <ac:spMkLst>
            <pc:docMk/>
            <pc:sldMk cId="3212072226" sldId="292"/>
            <ac:spMk id="55" creationId="{AB1BA2F6-8EA7-4725-99D2-5F98A7E890AB}"/>
          </ac:spMkLst>
        </pc:spChg>
        <pc:spChg chg="add del mod">
          <ac:chgData name="John Petersson" userId="73880f0c-9bcc-4c20-a88f-258b250ae51f" providerId="ADAL" clId="{E7CB57AB-08F5-487F-A480-5D8FBA37DB76}" dt="2019-08-21T11:00:16.216" v="6514"/>
          <ac:spMkLst>
            <pc:docMk/>
            <pc:sldMk cId="3212072226" sldId="292"/>
            <ac:spMk id="57" creationId="{C9D398DF-FD19-4937-A0A3-88C2B2978E97}"/>
          </ac:spMkLst>
        </pc:spChg>
        <pc:spChg chg="add del mod">
          <ac:chgData name="John Petersson" userId="73880f0c-9bcc-4c20-a88f-258b250ae51f" providerId="ADAL" clId="{E7CB57AB-08F5-487F-A480-5D8FBA37DB76}" dt="2019-08-29T09:48:56.416" v="9194" actId="478"/>
          <ac:spMkLst>
            <pc:docMk/>
            <pc:sldMk cId="3212072226" sldId="292"/>
            <ac:spMk id="58" creationId="{D88BFCEC-8853-43B1-A931-AE1E16C3E221}"/>
          </ac:spMkLst>
        </pc:spChg>
        <pc:spChg chg="add del mod">
          <ac:chgData name="John Petersson" userId="73880f0c-9bcc-4c20-a88f-258b250ae51f" providerId="ADAL" clId="{E7CB57AB-08F5-487F-A480-5D8FBA37DB76}" dt="2019-08-21T07:36:05.942" v="6329"/>
          <ac:spMkLst>
            <pc:docMk/>
            <pc:sldMk cId="3212072226" sldId="292"/>
            <ac:spMk id="62" creationId="{E9178B5A-E35C-4FAF-B14D-B11CEF1FC9E0}"/>
          </ac:spMkLst>
        </pc:spChg>
        <pc:grpChg chg="add del mod">
          <ac:chgData name="John Petersson" userId="73880f0c-9bcc-4c20-a88f-258b250ae51f" providerId="ADAL" clId="{E7CB57AB-08F5-487F-A480-5D8FBA37DB76}" dt="2019-08-21T06:23:29.076" v="6019" actId="165"/>
          <ac:grpSpMkLst>
            <pc:docMk/>
            <pc:sldMk cId="3212072226" sldId="292"/>
            <ac:grpSpMk id="14" creationId="{AB7E9A2F-0DF3-4C36-BE13-5A9E61F30EF5}"/>
          </ac:grpSpMkLst>
        </pc:grpChg>
        <pc:grpChg chg="add del mod">
          <ac:chgData name="John Petersson" userId="73880f0c-9bcc-4c20-a88f-258b250ae51f" providerId="ADAL" clId="{E7CB57AB-08F5-487F-A480-5D8FBA37DB76}" dt="2019-08-21T07:31:41.490" v="6258" actId="165"/>
          <ac:grpSpMkLst>
            <pc:docMk/>
            <pc:sldMk cId="3212072226" sldId="292"/>
            <ac:grpSpMk id="15" creationId="{32F19396-C644-4F2A-8EE6-1F29CE016E42}"/>
          </ac:grpSpMkLst>
        </pc:grpChg>
        <pc:grpChg chg="add del mod topLvl">
          <ac:chgData name="John Petersson" userId="73880f0c-9bcc-4c20-a88f-258b250ae51f" providerId="ADAL" clId="{E7CB57AB-08F5-487F-A480-5D8FBA37DB76}" dt="2019-08-21T10:57:53.417" v="6491" actId="165"/>
          <ac:grpSpMkLst>
            <pc:docMk/>
            <pc:sldMk cId="3212072226" sldId="292"/>
            <ac:grpSpMk id="18" creationId="{FF3689DE-AD4F-4078-8E81-7659F242AC1B}"/>
          </ac:grpSpMkLst>
        </pc:grpChg>
        <pc:grpChg chg="add del mod topLvl">
          <ac:chgData name="John Petersson" userId="73880f0c-9bcc-4c20-a88f-258b250ae51f" providerId="ADAL" clId="{E7CB57AB-08F5-487F-A480-5D8FBA37DB76}" dt="2019-08-29T09:48:56.416" v="9194" actId="478"/>
          <ac:grpSpMkLst>
            <pc:docMk/>
            <pc:sldMk cId="3212072226" sldId="292"/>
            <ac:grpSpMk id="22" creationId="{03699858-656E-498C-BFC1-269B24C5519B}"/>
          </ac:grpSpMkLst>
        </pc:grpChg>
        <pc:grpChg chg="add del mod">
          <ac:chgData name="John Petersson" userId="73880f0c-9bcc-4c20-a88f-258b250ae51f" providerId="ADAL" clId="{E7CB57AB-08F5-487F-A480-5D8FBA37DB76}" dt="2019-08-21T07:31:23.349" v="6256" actId="165"/>
          <ac:grpSpMkLst>
            <pc:docMk/>
            <pc:sldMk cId="3212072226" sldId="292"/>
            <ac:grpSpMk id="23" creationId="{301329BD-5766-4683-9CB4-79946D339A1E}"/>
          </ac:grpSpMkLst>
        </pc:grpChg>
        <pc:grpChg chg="add del mod">
          <ac:chgData name="John Petersson" userId="73880f0c-9bcc-4c20-a88f-258b250ae51f" providerId="ADAL" clId="{E7CB57AB-08F5-487F-A480-5D8FBA37DB76}" dt="2019-08-21T07:30:52.902" v="6254" actId="165"/>
          <ac:grpSpMkLst>
            <pc:docMk/>
            <pc:sldMk cId="3212072226" sldId="292"/>
            <ac:grpSpMk id="53" creationId="{1A462154-5B25-4E54-95FF-0FCB059BCEC4}"/>
          </ac:grpSpMkLst>
        </pc:grpChg>
        <pc:grpChg chg="add del mod">
          <ac:chgData name="John Petersson" userId="73880f0c-9bcc-4c20-a88f-258b250ae51f" providerId="ADAL" clId="{E7CB57AB-08F5-487F-A480-5D8FBA37DB76}" dt="2019-08-21T07:26:25.900" v="6215" actId="165"/>
          <ac:grpSpMkLst>
            <pc:docMk/>
            <pc:sldMk cId="3212072226" sldId="292"/>
            <ac:grpSpMk id="54" creationId="{CF07C3EE-1682-4A52-94CC-A9096F213A6F}"/>
          </ac:grpSpMkLst>
        </pc:grpChg>
        <pc:grpChg chg="add del mod">
          <ac:chgData name="John Petersson" userId="73880f0c-9bcc-4c20-a88f-258b250ae51f" providerId="ADAL" clId="{E7CB57AB-08F5-487F-A480-5D8FBA37DB76}" dt="2019-08-21T07:32:30.110" v="6265" actId="165"/>
          <ac:grpSpMkLst>
            <pc:docMk/>
            <pc:sldMk cId="3212072226" sldId="292"/>
            <ac:grpSpMk id="57" creationId="{23E19717-A984-4C6B-B5A2-A40F50F11E65}"/>
          </ac:grpSpMkLst>
        </pc:grpChg>
        <pc:grpChg chg="add del mod">
          <ac:chgData name="John Petersson" userId="73880f0c-9bcc-4c20-a88f-258b250ae51f" providerId="ADAL" clId="{E7CB57AB-08F5-487F-A480-5D8FBA37DB76}" dt="2019-08-21T07:32:38.256" v="6266" actId="165"/>
          <ac:grpSpMkLst>
            <pc:docMk/>
            <pc:sldMk cId="3212072226" sldId="292"/>
            <ac:grpSpMk id="58" creationId="{94F0BB87-9C18-492B-BC68-B8892D471B87}"/>
          </ac:grpSpMkLst>
        </pc:grpChg>
        <pc:grpChg chg="add del mod">
          <ac:chgData name="John Petersson" userId="73880f0c-9bcc-4c20-a88f-258b250ae51f" providerId="ADAL" clId="{E7CB57AB-08F5-487F-A480-5D8FBA37DB76}" dt="2019-08-21T07:32:25.506" v="6264" actId="165"/>
          <ac:grpSpMkLst>
            <pc:docMk/>
            <pc:sldMk cId="3212072226" sldId="292"/>
            <ac:grpSpMk id="59" creationId="{68BBEC95-9605-4434-A813-F9A0EFB8570B}"/>
          </ac:grpSpMkLst>
        </pc:grpChg>
        <pc:picChg chg="add mod">
          <ac:chgData name="John Petersson" userId="73880f0c-9bcc-4c20-a88f-258b250ae51f" providerId="ADAL" clId="{E7CB57AB-08F5-487F-A480-5D8FBA37DB76}" dt="2019-08-29T09:49:06.940" v="9197" actId="1076"/>
          <ac:picMkLst>
            <pc:docMk/>
            <pc:sldMk cId="3212072226" sldId="292"/>
            <ac:picMk id="3" creationId="{08383145-370B-4D55-B549-4AEE76F5EF59}"/>
          </ac:picMkLst>
        </pc:picChg>
        <pc:picChg chg="add del mod">
          <ac:chgData name="John Petersson" userId="73880f0c-9bcc-4c20-a88f-258b250ae51f" providerId="ADAL" clId="{E7CB57AB-08F5-487F-A480-5D8FBA37DB76}" dt="2019-08-29T09:48:56.416" v="9194" actId="478"/>
          <ac:picMkLst>
            <pc:docMk/>
            <pc:sldMk cId="3212072226" sldId="292"/>
            <ac:picMk id="14" creationId="{549F066B-BDC9-49AB-946D-DFA64A486E10}"/>
          </ac:picMkLst>
        </pc:picChg>
        <pc:picChg chg="add mod">
          <ac:chgData name="John Petersson" userId="73880f0c-9bcc-4c20-a88f-258b250ae51f" providerId="ADAL" clId="{E7CB57AB-08F5-487F-A480-5D8FBA37DB76}" dt="2019-08-21T06:28:32.132" v="6074" actId="164"/>
          <ac:picMkLst>
            <pc:docMk/>
            <pc:sldMk cId="3212072226" sldId="292"/>
            <ac:picMk id="20" creationId="{E35CE5E5-688C-4B7F-BA0E-136BEEB67C27}"/>
          </ac:picMkLst>
        </pc:picChg>
        <pc:picChg chg="add del mod">
          <ac:chgData name="John Petersson" userId="73880f0c-9bcc-4c20-a88f-258b250ae51f" providerId="ADAL" clId="{E7CB57AB-08F5-487F-A480-5D8FBA37DB76}" dt="2019-08-29T09:48:56.416" v="9194" actId="478"/>
          <ac:picMkLst>
            <pc:docMk/>
            <pc:sldMk cId="3212072226" sldId="292"/>
            <ac:picMk id="27" creationId="{CAE4720D-B7D5-4389-92DB-7711A6589EBB}"/>
          </ac:picMkLst>
        </pc:picChg>
        <pc:picChg chg="add del mod">
          <ac:chgData name="John Petersson" userId="73880f0c-9bcc-4c20-a88f-258b250ae51f" providerId="ADAL" clId="{E7CB57AB-08F5-487F-A480-5D8FBA37DB76}" dt="2019-08-29T09:48:56.416" v="9194" actId="478"/>
          <ac:picMkLst>
            <pc:docMk/>
            <pc:sldMk cId="3212072226" sldId="292"/>
            <ac:picMk id="29" creationId="{633020AF-2801-4FE4-8540-562FBA728C3E}"/>
          </ac:picMkLst>
        </pc:picChg>
        <pc:picChg chg="add del mod">
          <ac:chgData name="John Petersson" userId="73880f0c-9bcc-4c20-a88f-258b250ae51f" providerId="ADAL" clId="{E7CB57AB-08F5-487F-A480-5D8FBA37DB76}" dt="2019-08-29T09:48:56.416" v="9194" actId="478"/>
          <ac:picMkLst>
            <pc:docMk/>
            <pc:sldMk cId="3212072226" sldId="292"/>
            <ac:picMk id="31" creationId="{38731181-0E84-4627-A53D-2120891CBDA6}"/>
          </ac:picMkLst>
        </pc:picChg>
        <pc:picChg chg="add del mod topLvl">
          <ac:chgData name="John Petersson" userId="73880f0c-9bcc-4c20-a88f-258b250ae51f" providerId="ADAL" clId="{E7CB57AB-08F5-487F-A480-5D8FBA37DB76}" dt="2019-08-29T09:48:56.416" v="9194" actId="478"/>
          <ac:picMkLst>
            <pc:docMk/>
            <pc:sldMk cId="3212072226" sldId="292"/>
            <ac:picMk id="33" creationId="{755E5A5C-0228-44BD-B406-B17568894815}"/>
          </ac:picMkLst>
        </pc:picChg>
        <pc:picChg chg="add del mod">
          <ac:chgData name="John Petersson" userId="73880f0c-9bcc-4c20-a88f-258b250ae51f" providerId="ADAL" clId="{E7CB57AB-08F5-487F-A480-5D8FBA37DB76}" dt="2019-08-29T09:48:56.416" v="9194" actId="478"/>
          <ac:picMkLst>
            <pc:docMk/>
            <pc:sldMk cId="3212072226" sldId="292"/>
            <ac:picMk id="35" creationId="{ACA234A9-E3DE-467A-A670-53DD2D3D84A3}"/>
          </ac:picMkLst>
        </pc:picChg>
        <pc:picChg chg="add del mod">
          <ac:chgData name="John Petersson" userId="73880f0c-9bcc-4c20-a88f-258b250ae51f" providerId="ADAL" clId="{E7CB57AB-08F5-487F-A480-5D8FBA37DB76}" dt="2019-08-29T09:48:56.416" v="9194" actId="478"/>
          <ac:picMkLst>
            <pc:docMk/>
            <pc:sldMk cId="3212072226" sldId="292"/>
            <ac:picMk id="36" creationId="{EA03FFE3-9553-42A3-B9B6-0BD6CFFCD6CD}"/>
          </ac:picMkLst>
        </pc:picChg>
        <pc:picChg chg="add del mod">
          <ac:chgData name="John Petersson" userId="73880f0c-9bcc-4c20-a88f-258b250ae51f" providerId="ADAL" clId="{E7CB57AB-08F5-487F-A480-5D8FBA37DB76}" dt="2019-08-29T09:48:56.416" v="9194" actId="478"/>
          <ac:picMkLst>
            <pc:docMk/>
            <pc:sldMk cId="3212072226" sldId="292"/>
            <ac:picMk id="37" creationId="{BC7622F5-63DE-475D-B90C-166E919ADB92}"/>
          </ac:picMkLst>
        </pc:picChg>
        <pc:picChg chg="add del mod topLvl">
          <ac:chgData name="John Petersson" userId="73880f0c-9bcc-4c20-a88f-258b250ae51f" providerId="ADAL" clId="{E7CB57AB-08F5-487F-A480-5D8FBA37DB76}" dt="2019-08-29T09:48:56.416" v="9194" actId="478"/>
          <ac:picMkLst>
            <pc:docMk/>
            <pc:sldMk cId="3212072226" sldId="292"/>
            <ac:picMk id="40" creationId="{F3D9C27C-C89C-42E4-A7D7-7DC4DF93153F}"/>
          </ac:picMkLst>
        </pc:picChg>
        <pc:picChg chg="add del mod">
          <ac:chgData name="John Petersson" userId="73880f0c-9bcc-4c20-a88f-258b250ae51f" providerId="ADAL" clId="{E7CB57AB-08F5-487F-A480-5D8FBA37DB76}" dt="2019-08-29T09:48:56.416" v="9194" actId="478"/>
          <ac:picMkLst>
            <pc:docMk/>
            <pc:sldMk cId="3212072226" sldId="292"/>
            <ac:picMk id="42" creationId="{F82E5FC0-9432-4119-A6ED-89AF29F8933F}"/>
          </ac:picMkLst>
        </pc:picChg>
        <pc:picChg chg="add del mod">
          <ac:chgData name="John Petersson" userId="73880f0c-9bcc-4c20-a88f-258b250ae51f" providerId="ADAL" clId="{E7CB57AB-08F5-487F-A480-5D8FBA37DB76}" dt="2019-08-29T09:48:56.416" v="9194" actId="478"/>
          <ac:picMkLst>
            <pc:docMk/>
            <pc:sldMk cId="3212072226" sldId="292"/>
            <ac:picMk id="44" creationId="{0846C62B-99FD-467E-AB07-7FF3C9ED1E9F}"/>
          </ac:picMkLst>
        </pc:picChg>
        <pc:picChg chg="add del mod">
          <ac:chgData name="John Petersson" userId="73880f0c-9bcc-4c20-a88f-258b250ae51f" providerId="ADAL" clId="{E7CB57AB-08F5-487F-A480-5D8FBA37DB76}" dt="2019-08-29T09:48:56.416" v="9194" actId="478"/>
          <ac:picMkLst>
            <pc:docMk/>
            <pc:sldMk cId="3212072226" sldId="292"/>
            <ac:picMk id="46" creationId="{42B024A4-B30A-44DF-AFF2-F3ED699F6111}"/>
          </ac:picMkLst>
        </pc:picChg>
        <pc:picChg chg="add del mod topLvl">
          <ac:chgData name="John Petersson" userId="73880f0c-9bcc-4c20-a88f-258b250ae51f" providerId="ADAL" clId="{E7CB57AB-08F5-487F-A480-5D8FBA37DB76}" dt="2019-08-29T09:48:56.416" v="9194" actId="478"/>
          <ac:picMkLst>
            <pc:docMk/>
            <pc:sldMk cId="3212072226" sldId="292"/>
            <ac:picMk id="48" creationId="{3B38FE90-119E-4182-A649-9DC90E253CAB}"/>
          </ac:picMkLst>
        </pc:picChg>
        <pc:picChg chg="add del mod topLvl">
          <ac:chgData name="John Petersson" userId="73880f0c-9bcc-4c20-a88f-258b250ae51f" providerId="ADAL" clId="{E7CB57AB-08F5-487F-A480-5D8FBA37DB76}" dt="2019-08-29T09:48:56.416" v="9194" actId="478"/>
          <ac:picMkLst>
            <pc:docMk/>
            <pc:sldMk cId="3212072226" sldId="292"/>
            <ac:picMk id="49" creationId="{C0A0611E-DEAE-46ED-8191-F4252DE22986}"/>
          </ac:picMkLst>
        </pc:picChg>
        <pc:picChg chg="add del mod topLvl">
          <ac:chgData name="John Petersson" userId="73880f0c-9bcc-4c20-a88f-258b250ae51f" providerId="ADAL" clId="{E7CB57AB-08F5-487F-A480-5D8FBA37DB76}" dt="2019-08-29T09:48:56.416" v="9194" actId="478"/>
          <ac:picMkLst>
            <pc:docMk/>
            <pc:sldMk cId="3212072226" sldId="292"/>
            <ac:picMk id="50" creationId="{1FF271D9-87BA-4276-A50A-586FB1972EBF}"/>
          </ac:picMkLst>
        </pc:picChg>
        <pc:picChg chg="del mod topLvl">
          <ac:chgData name="John Petersson" userId="73880f0c-9bcc-4c20-a88f-258b250ae51f" providerId="ADAL" clId="{E7CB57AB-08F5-487F-A480-5D8FBA37DB76}" dt="2019-08-29T09:48:56.416" v="9194" actId="478"/>
          <ac:picMkLst>
            <pc:docMk/>
            <pc:sldMk cId="3212072226" sldId="292"/>
            <ac:picMk id="56" creationId="{091E5423-2098-470D-A9CE-13A549827427}"/>
          </ac:picMkLst>
        </pc:picChg>
        <pc:picChg chg="add del mod">
          <ac:chgData name="John Petersson" userId="73880f0c-9bcc-4c20-a88f-258b250ae51f" providerId="ADAL" clId="{E7CB57AB-08F5-487F-A480-5D8FBA37DB76}" dt="2019-08-21T11:03:28.521" v="6599" actId="478"/>
          <ac:picMkLst>
            <pc:docMk/>
            <pc:sldMk cId="3212072226" sldId="292"/>
            <ac:picMk id="59" creationId="{F7626375-0B8F-4E97-9A85-98434ABEF083}"/>
          </ac:picMkLst>
        </pc:picChg>
        <pc:picChg chg="add del mod">
          <ac:chgData name="John Petersson" userId="73880f0c-9bcc-4c20-a88f-258b250ae51f" providerId="ADAL" clId="{E7CB57AB-08F5-487F-A480-5D8FBA37DB76}" dt="2019-08-21T07:36:05.942" v="6329"/>
          <ac:picMkLst>
            <pc:docMk/>
            <pc:sldMk cId="3212072226" sldId="292"/>
            <ac:picMk id="61" creationId="{9D734952-6B60-4DDE-9210-78AE428E4F6E}"/>
          </ac:picMkLst>
        </pc:picChg>
        <pc:picChg chg="add del mod">
          <ac:chgData name="John Petersson" userId="73880f0c-9bcc-4c20-a88f-258b250ae51f" providerId="ADAL" clId="{E7CB57AB-08F5-487F-A480-5D8FBA37DB76}" dt="2019-08-21T07:34:56.952" v="6305"/>
          <ac:picMkLst>
            <pc:docMk/>
            <pc:sldMk cId="3212072226" sldId="292"/>
            <ac:picMk id="63" creationId="{9BBD4703-82A7-4127-842B-6F761B7516DF}"/>
          </ac:picMkLst>
        </pc:picChg>
        <pc:picChg chg="add del mod">
          <ac:chgData name="John Petersson" userId="73880f0c-9bcc-4c20-a88f-258b250ae51f" providerId="ADAL" clId="{E7CB57AB-08F5-487F-A480-5D8FBA37DB76}" dt="2019-08-21T07:35:28.843" v="6317"/>
          <ac:picMkLst>
            <pc:docMk/>
            <pc:sldMk cId="3212072226" sldId="292"/>
            <ac:picMk id="64" creationId="{77CACD6E-6620-466E-A775-5E6AC1105A8A}"/>
          </ac:picMkLst>
        </pc:picChg>
        <pc:picChg chg="add del mod">
          <ac:chgData name="John Petersson" userId="73880f0c-9bcc-4c20-a88f-258b250ae51f" providerId="ADAL" clId="{E7CB57AB-08F5-487F-A480-5D8FBA37DB76}" dt="2019-08-21T07:35:47.588" v="6324"/>
          <ac:picMkLst>
            <pc:docMk/>
            <pc:sldMk cId="3212072226" sldId="292"/>
            <ac:picMk id="65" creationId="{987C9845-211A-40BD-B709-87C9EEE97E00}"/>
          </ac:picMkLst>
        </pc:picChg>
        <pc:picChg chg="add del mod">
          <ac:chgData name="John Petersson" userId="73880f0c-9bcc-4c20-a88f-258b250ae51f" providerId="ADAL" clId="{E7CB57AB-08F5-487F-A480-5D8FBA37DB76}" dt="2019-08-29T09:48:56.416" v="9194" actId="478"/>
          <ac:picMkLst>
            <pc:docMk/>
            <pc:sldMk cId="3212072226" sldId="292"/>
            <ac:picMk id="66" creationId="{EE88385E-F4C8-4FF0-B403-4B4E88D7974A}"/>
          </ac:picMkLst>
        </pc:picChg>
        <pc:picChg chg="add del mod">
          <ac:chgData name="John Petersson" userId="73880f0c-9bcc-4c20-a88f-258b250ae51f" providerId="ADAL" clId="{E7CB57AB-08F5-487F-A480-5D8FBA37DB76}" dt="2019-08-29T09:48:56.416" v="9194" actId="478"/>
          <ac:picMkLst>
            <pc:docMk/>
            <pc:sldMk cId="3212072226" sldId="292"/>
            <ac:picMk id="67" creationId="{D23C469D-0A3E-43BB-91ED-E8D1A109ED50}"/>
          </ac:picMkLst>
        </pc:picChg>
        <pc:picChg chg="add del mod">
          <ac:chgData name="John Petersson" userId="73880f0c-9bcc-4c20-a88f-258b250ae51f" providerId="ADAL" clId="{E7CB57AB-08F5-487F-A480-5D8FBA37DB76}" dt="2019-08-29T09:48:56.416" v="9194" actId="478"/>
          <ac:picMkLst>
            <pc:docMk/>
            <pc:sldMk cId="3212072226" sldId="292"/>
            <ac:picMk id="68" creationId="{62F387B9-68EE-493D-834B-6943BED64ACC}"/>
          </ac:picMkLst>
        </pc:picChg>
        <pc:picChg chg="add del mod">
          <ac:chgData name="John Petersson" userId="73880f0c-9bcc-4c20-a88f-258b250ae51f" providerId="ADAL" clId="{E7CB57AB-08F5-487F-A480-5D8FBA37DB76}" dt="2019-08-29T09:48:56.416" v="9194" actId="478"/>
          <ac:picMkLst>
            <pc:docMk/>
            <pc:sldMk cId="3212072226" sldId="292"/>
            <ac:picMk id="69" creationId="{A2A25DF4-AB26-4515-AE1D-C69F4A5790B5}"/>
          </ac:picMkLst>
        </pc:picChg>
        <pc:picChg chg="add del mod">
          <ac:chgData name="John Petersson" userId="73880f0c-9bcc-4c20-a88f-258b250ae51f" providerId="ADAL" clId="{E7CB57AB-08F5-487F-A480-5D8FBA37DB76}" dt="2019-08-29T09:48:56.416" v="9194" actId="478"/>
          <ac:picMkLst>
            <pc:docMk/>
            <pc:sldMk cId="3212072226" sldId="292"/>
            <ac:picMk id="70" creationId="{A4EC5834-E467-4F75-94BE-AC5FD35E5FE7}"/>
          </ac:picMkLst>
        </pc:picChg>
        <pc:picChg chg="add del mod">
          <ac:chgData name="John Petersson" userId="73880f0c-9bcc-4c20-a88f-258b250ae51f" providerId="ADAL" clId="{E7CB57AB-08F5-487F-A480-5D8FBA37DB76}" dt="2019-08-29T09:48:56.416" v="9194" actId="478"/>
          <ac:picMkLst>
            <pc:docMk/>
            <pc:sldMk cId="3212072226" sldId="292"/>
            <ac:picMk id="71" creationId="{E4920C41-E693-4C57-9398-5B20571D5BCA}"/>
          </ac:picMkLst>
        </pc:picChg>
        <pc:picChg chg="add del mod">
          <ac:chgData name="John Petersson" userId="73880f0c-9bcc-4c20-a88f-258b250ae51f" providerId="ADAL" clId="{E7CB57AB-08F5-487F-A480-5D8FBA37DB76}" dt="2019-08-29T09:48:56.416" v="9194" actId="478"/>
          <ac:picMkLst>
            <pc:docMk/>
            <pc:sldMk cId="3212072226" sldId="292"/>
            <ac:picMk id="72" creationId="{D8258775-37C0-47D5-B6C9-A7D42570106A}"/>
          </ac:picMkLst>
        </pc:picChg>
      </pc:sldChg>
      <pc:sldChg chg="addSp delSp modSp add">
        <pc:chgData name="John Petersson" userId="73880f0c-9bcc-4c20-a88f-258b250ae51f" providerId="ADAL" clId="{E7CB57AB-08F5-487F-A480-5D8FBA37DB76}" dt="2019-08-29T09:37:25.985" v="9066" actId="1076"/>
        <pc:sldMkLst>
          <pc:docMk/>
          <pc:sldMk cId="1472193137" sldId="293"/>
        </pc:sldMkLst>
        <pc:spChg chg="mod">
          <ac:chgData name="John Petersson" userId="73880f0c-9bcc-4c20-a88f-258b250ae51f" providerId="ADAL" clId="{E7CB57AB-08F5-487F-A480-5D8FBA37DB76}" dt="2019-08-21T10:54:46.097" v="6466" actId="26606"/>
          <ac:spMkLst>
            <pc:docMk/>
            <pc:sldMk cId="1472193137" sldId="293"/>
            <ac:spMk id="2" creationId="{08F4C9D8-7B1A-4DA7-A2CC-2F75ECC1D817}"/>
          </ac:spMkLst>
        </pc:spChg>
        <pc:spChg chg="mod">
          <ac:chgData name="John Petersson" userId="73880f0c-9bcc-4c20-a88f-258b250ae51f" providerId="ADAL" clId="{E7CB57AB-08F5-487F-A480-5D8FBA37DB76}" dt="2019-08-21T10:56:37.080" v="6474" actId="15"/>
          <ac:spMkLst>
            <pc:docMk/>
            <pc:sldMk cId="1472193137" sldId="293"/>
            <ac:spMk id="3" creationId="{0429E0ED-BB39-4134-AE59-EA48F3A8AE2B}"/>
          </ac:spMkLst>
        </pc:spChg>
        <pc:spChg chg="add del mod">
          <ac:chgData name="John Petersson" userId="73880f0c-9bcc-4c20-a88f-258b250ae51f" providerId="ADAL" clId="{E7CB57AB-08F5-487F-A480-5D8FBA37DB76}" dt="2019-08-21T12:10:03.184" v="7127" actId="478"/>
          <ac:spMkLst>
            <pc:docMk/>
            <pc:sldMk cId="1472193137" sldId="293"/>
            <ac:spMk id="8" creationId="{FDFA6801-9088-46E1-9A78-4D1AB3FA1A39}"/>
          </ac:spMkLst>
        </pc:spChg>
        <pc:spChg chg="del">
          <ac:chgData name="John Petersson" userId="73880f0c-9bcc-4c20-a88f-258b250ae51f" providerId="ADAL" clId="{E7CB57AB-08F5-487F-A480-5D8FBA37DB76}" dt="2019-08-21T10:54:46.097" v="6466" actId="26606"/>
          <ac:spMkLst>
            <pc:docMk/>
            <pc:sldMk cId="1472193137" sldId="293"/>
            <ac:spMk id="11" creationId="{3741B58E-3B65-4A01-A276-975AB2CF8A08}"/>
          </ac:spMkLst>
        </pc:spChg>
        <pc:spChg chg="del">
          <ac:chgData name="John Petersson" userId="73880f0c-9bcc-4c20-a88f-258b250ae51f" providerId="ADAL" clId="{E7CB57AB-08F5-487F-A480-5D8FBA37DB76}" dt="2019-08-21T10:54:46.097" v="6466" actId="26606"/>
          <ac:spMkLst>
            <pc:docMk/>
            <pc:sldMk cId="1472193137" sldId="293"/>
            <ac:spMk id="13" creationId="{7AAC67C3-831B-4AB1-A259-DFB839CAFAFC}"/>
          </ac:spMkLst>
        </pc:spChg>
        <pc:spChg chg="add">
          <ac:chgData name="John Petersson" userId="73880f0c-9bcc-4c20-a88f-258b250ae51f" providerId="ADAL" clId="{E7CB57AB-08F5-487F-A480-5D8FBA37DB76}" dt="2019-08-21T10:54:46.097" v="6466" actId="26606"/>
          <ac:spMkLst>
            <pc:docMk/>
            <pc:sldMk cId="1472193137" sldId="293"/>
            <ac:spMk id="18" creationId="{3741B58E-3B65-4A01-A276-975AB2CF8A08}"/>
          </ac:spMkLst>
        </pc:spChg>
        <pc:spChg chg="add">
          <ac:chgData name="John Petersson" userId="73880f0c-9bcc-4c20-a88f-258b250ae51f" providerId="ADAL" clId="{E7CB57AB-08F5-487F-A480-5D8FBA37DB76}" dt="2019-08-21T10:54:46.097" v="6466" actId="26606"/>
          <ac:spMkLst>
            <pc:docMk/>
            <pc:sldMk cId="1472193137" sldId="293"/>
            <ac:spMk id="20" creationId="{7AAC67C3-831B-4AB1-A259-DFB839CAFAFC}"/>
          </ac:spMkLst>
        </pc:spChg>
        <pc:grpChg chg="add del">
          <ac:chgData name="John Petersson" userId="73880f0c-9bcc-4c20-a88f-258b250ae51f" providerId="ADAL" clId="{E7CB57AB-08F5-487F-A480-5D8FBA37DB76}" dt="2019-08-29T09:37:12.269" v="9063"/>
          <ac:grpSpMkLst>
            <pc:docMk/>
            <pc:sldMk cId="1472193137" sldId="293"/>
            <ac:grpSpMk id="8" creationId="{077885B1-0279-432B-9CA2-FEAC9DBDD05B}"/>
          </ac:grpSpMkLst>
        </pc:grpChg>
        <pc:picChg chg="add del mod">
          <ac:chgData name="John Petersson" userId="73880f0c-9bcc-4c20-a88f-258b250ae51f" providerId="ADAL" clId="{E7CB57AB-08F5-487F-A480-5D8FBA37DB76}" dt="2019-08-21T14:41:36.797" v="8068" actId="478"/>
          <ac:picMkLst>
            <pc:docMk/>
            <pc:sldMk cId="1472193137" sldId="293"/>
            <ac:picMk id="4" creationId="{99EF8071-C4DC-45AA-AEFD-9D2AAF5D8C1D}"/>
          </ac:picMkLst>
        </pc:picChg>
        <pc:picChg chg="add mod">
          <ac:chgData name="John Petersson" userId="73880f0c-9bcc-4c20-a88f-258b250ae51f" providerId="ADAL" clId="{E7CB57AB-08F5-487F-A480-5D8FBA37DB76}" dt="2019-08-29T09:37:25.985" v="9066" actId="1076"/>
          <ac:picMkLst>
            <pc:docMk/>
            <pc:sldMk cId="1472193137" sldId="293"/>
            <ac:picMk id="4" creationId="{A5587070-B8B0-417F-864A-452214D578FD}"/>
          </ac:picMkLst>
        </pc:picChg>
        <pc:picChg chg="add del mod">
          <ac:chgData name="John Petersson" userId="73880f0c-9bcc-4c20-a88f-258b250ae51f" providerId="ADAL" clId="{E7CB57AB-08F5-487F-A480-5D8FBA37DB76}" dt="2019-08-29T09:37:00.921" v="9061" actId="478"/>
          <ac:picMkLst>
            <pc:docMk/>
            <pc:sldMk cId="1472193137" sldId="293"/>
            <ac:picMk id="5" creationId="{88DFA765-DFE0-448F-A8CF-C2FC060E18EF}"/>
          </ac:picMkLst>
        </pc:picChg>
        <pc:picChg chg="add del">
          <ac:chgData name="John Petersson" userId="73880f0c-9bcc-4c20-a88f-258b250ae51f" providerId="ADAL" clId="{E7CB57AB-08F5-487F-A480-5D8FBA37DB76}" dt="2019-08-29T09:37:12.269" v="9063"/>
          <ac:picMkLst>
            <pc:docMk/>
            <pc:sldMk cId="1472193137" sldId="293"/>
            <ac:picMk id="7" creationId="{0B01469A-FB38-450C-BA8C-1CB7EEF6CFC6}"/>
          </ac:picMkLst>
        </pc:picChg>
      </pc:sldChg>
      <pc:sldChg chg="addSp delSp modSp add">
        <pc:chgData name="John Petersson" userId="73880f0c-9bcc-4c20-a88f-258b250ae51f" providerId="ADAL" clId="{E7CB57AB-08F5-487F-A480-5D8FBA37DB76}" dt="2019-08-29T09:39:36.282" v="9078" actId="478"/>
        <pc:sldMkLst>
          <pc:docMk/>
          <pc:sldMk cId="463098689" sldId="294"/>
        </pc:sldMkLst>
        <pc:picChg chg="add del mod">
          <ac:chgData name="John Petersson" userId="73880f0c-9bcc-4c20-a88f-258b250ae51f" providerId="ADAL" clId="{E7CB57AB-08F5-487F-A480-5D8FBA37DB76}" dt="2019-08-29T09:39:36.282" v="9078" actId="478"/>
          <ac:picMkLst>
            <pc:docMk/>
            <pc:sldMk cId="463098689" sldId="294"/>
            <ac:picMk id="4" creationId="{A488ACEB-1056-490F-BE56-8031DBB61149}"/>
          </ac:picMkLst>
        </pc:picChg>
      </pc:sldChg>
      <pc:sldChg chg="modSp add ord">
        <pc:chgData name="John Petersson" userId="73880f0c-9bcc-4c20-a88f-258b250ae51f" providerId="ADAL" clId="{E7CB57AB-08F5-487F-A480-5D8FBA37DB76}" dt="2019-08-21T12:00:02.265" v="7107"/>
        <pc:sldMkLst>
          <pc:docMk/>
          <pc:sldMk cId="1627289431" sldId="295"/>
        </pc:sldMkLst>
        <pc:spChg chg="mod">
          <ac:chgData name="John Petersson" userId="73880f0c-9bcc-4c20-a88f-258b250ae51f" providerId="ADAL" clId="{E7CB57AB-08F5-487F-A480-5D8FBA37DB76}" dt="2019-08-21T12:00:02.265" v="7107"/>
          <ac:spMkLst>
            <pc:docMk/>
            <pc:sldMk cId="1627289431" sldId="295"/>
            <ac:spMk id="3" creationId="{ECFC8EDE-AB5F-4DB8-96D9-C4CC353462AD}"/>
          </ac:spMkLst>
        </pc:spChg>
      </pc:sldChg>
      <pc:sldChg chg="modSp add">
        <pc:chgData name="John Petersson" userId="73880f0c-9bcc-4c20-a88f-258b250ae51f" providerId="ADAL" clId="{E7CB57AB-08F5-487F-A480-5D8FBA37DB76}" dt="2019-08-21T11:29:12.996" v="7061" actId="114"/>
        <pc:sldMkLst>
          <pc:docMk/>
          <pc:sldMk cId="838492949" sldId="296"/>
        </pc:sldMkLst>
        <pc:spChg chg="mod">
          <ac:chgData name="John Petersson" userId="73880f0c-9bcc-4c20-a88f-258b250ae51f" providerId="ADAL" clId="{E7CB57AB-08F5-487F-A480-5D8FBA37DB76}" dt="2019-08-21T11:29:12.996" v="7061" actId="114"/>
          <ac:spMkLst>
            <pc:docMk/>
            <pc:sldMk cId="838492949" sldId="296"/>
            <ac:spMk id="3" creationId="{ECFC8EDE-AB5F-4DB8-96D9-C4CC353462AD}"/>
          </ac:spMkLst>
        </pc:spChg>
      </pc:sldChg>
      <pc:sldChg chg="add">
        <pc:chgData name="John Petersson" userId="73880f0c-9bcc-4c20-a88f-258b250ae51f" providerId="ADAL" clId="{E7CB57AB-08F5-487F-A480-5D8FBA37DB76}" dt="2019-08-29T08:22:58.005" v="8557"/>
        <pc:sldMkLst>
          <pc:docMk/>
          <pc:sldMk cId="1394896628" sldId="297"/>
        </pc:sldMkLst>
      </pc:sldChg>
      <pc:sldChg chg="modSp add">
        <pc:chgData name="John Petersson" userId="73880f0c-9bcc-4c20-a88f-258b250ae51f" providerId="ADAL" clId="{E7CB57AB-08F5-487F-A480-5D8FBA37DB76}" dt="2019-08-29T08:23:48.147" v="8562" actId="6549"/>
        <pc:sldMkLst>
          <pc:docMk/>
          <pc:sldMk cId="3209461862" sldId="298"/>
        </pc:sldMkLst>
        <pc:spChg chg="mod">
          <ac:chgData name="John Petersson" userId="73880f0c-9bcc-4c20-a88f-258b250ae51f" providerId="ADAL" clId="{E7CB57AB-08F5-487F-A480-5D8FBA37DB76}" dt="2019-08-29T08:23:17.977" v="8560" actId="20577"/>
          <ac:spMkLst>
            <pc:docMk/>
            <pc:sldMk cId="3209461862" sldId="298"/>
            <ac:spMk id="2" creationId="{6C4B239A-9EC8-4313-8818-9E572BCB4574}"/>
          </ac:spMkLst>
        </pc:spChg>
        <pc:spChg chg="mod">
          <ac:chgData name="John Petersson" userId="73880f0c-9bcc-4c20-a88f-258b250ae51f" providerId="ADAL" clId="{E7CB57AB-08F5-487F-A480-5D8FBA37DB76}" dt="2019-08-29T08:23:48.147" v="8562" actId="6549"/>
          <ac:spMkLst>
            <pc:docMk/>
            <pc:sldMk cId="3209461862" sldId="298"/>
            <ac:spMk id="3" creationId="{2D0CB4B8-84BA-4206-B0BF-3C28F7ED31D2}"/>
          </ac:spMkLst>
        </pc:spChg>
      </pc:sldChg>
      <pc:sldChg chg="addSp delSp modSp add">
        <pc:chgData name="John Petersson" userId="73880f0c-9bcc-4c20-a88f-258b250ae51f" providerId="ADAL" clId="{E7CB57AB-08F5-487F-A480-5D8FBA37DB76}" dt="2019-08-29T08:29:37.385" v="8684" actId="20577"/>
        <pc:sldMkLst>
          <pc:docMk/>
          <pc:sldMk cId="1997108163" sldId="299"/>
        </pc:sldMkLst>
        <pc:spChg chg="del">
          <ac:chgData name="John Petersson" userId="73880f0c-9bcc-4c20-a88f-258b250ae51f" providerId="ADAL" clId="{E7CB57AB-08F5-487F-A480-5D8FBA37DB76}" dt="2019-08-29T08:29:05.538" v="8668"/>
          <ac:spMkLst>
            <pc:docMk/>
            <pc:sldMk cId="1997108163" sldId="299"/>
            <ac:spMk id="2" creationId="{FEB3CC56-37A7-4929-9E2D-058D080C868B}"/>
          </ac:spMkLst>
        </pc:spChg>
        <pc:spChg chg="mod">
          <ac:chgData name="John Petersson" userId="73880f0c-9bcc-4c20-a88f-258b250ae51f" providerId="ADAL" clId="{E7CB57AB-08F5-487F-A480-5D8FBA37DB76}" dt="2019-08-29T08:29:16.077" v="8673" actId="27636"/>
          <ac:spMkLst>
            <pc:docMk/>
            <pc:sldMk cId="1997108163" sldId="299"/>
            <ac:spMk id="3" creationId="{4DCB17EA-528D-4B61-9CC2-12F1B1605A65}"/>
          </ac:spMkLst>
        </pc:spChg>
        <pc:spChg chg="add del">
          <ac:chgData name="John Petersson" userId="73880f0c-9bcc-4c20-a88f-258b250ae51f" providerId="ADAL" clId="{E7CB57AB-08F5-487F-A480-5D8FBA37DB76}" dt="2019-08-29T08:24:31.374" v="8565"/>
          <ac:spMkLst>
            <pc:docMk/>
            <pc:sldMk cId="1997108163" sldId="299"/>
            <ac:spMk id="4" creationId="{31BD584B-18C4-414F-B7E6-886F9324FF62}"/>
          </ac:spMkLst>
        </pc:spChg>
        <pc:spChg chg="add del">
          <ac:chgData name="John Petersson" userId="73880f0c-9bcc-4c20-a88f-258b250ae51f" providerId="ADAL" clId="{E7CB57AB-08F5-487F-A480-5D8FBA37DB76}" dt="2019-08-29T08:24:35.685" v="8567"/>
          <ac:spMkLst>
            <pc:docMk/>
            <pc:sldMk cId="1997108163" sldId="299"/>
            <ac:spMk id="5" creationId="{E0A17D9E-FBC7-439A-B650-9529F2943580}"/>
          </ac:spMkLst>
        </pc:spChg>
        <pc:spChg chg="add mod">
          <ac:chgData name="John Petersson" userId="73880f0c-9bcc-4c20-a88f-258b250ae51f" providerId="ADAL" clId="{E7CB57AB-08F5-487F-A480-5D8FBA37DB76}" dt="2019-08-29T08:29:37.385" v="8684" actId="20577"/>
          <ac:spMkLst>
            <pc:docMk/>
            <pc:sldMk cId="1997108163" sldId="299"/>
            <ac:spMk id="6" creationId="{2CFC8455-10E1-457F-B565-5DD75F75AA8C}"/>
          </ac:spMkLst>
        </pc:spChg>
        <pc:spChg chg="add mod">
          <ac:chgData name="John Petersson" userId="73880f0c-9bcc-4c20-a88f-258b250ae51f" providerId="ADAL" clId="{E7CB57AB-08F5-487F-A480-5D8FBA37DB76}" dt="2019-08-29T08:29:18.415" v="8674"/>
          <ac:spMkLst>
            <pc:docMk/>
            <pc:sldMk cId="1997108163" sldId="299"/>
            <ac:spMk id="7" creationId="{C8BB2A02-71A5-46B7-9166-52F9345588F4}"/>
          </ac:spMkLst>
        </pc:spChg>
        <pc:picChg chg="add del">
          <ac:chgData name="John Petersson" userId="73880f0c-9bcc-4c20-a88f-258b250ae51f" providerId="ADAL" clId="{E7CB57AB-08F5-487F-A480-5D8FBA37DB76}" dt="2019-08-29T08:24:31.374" v="8565"/>
          <ac:picMkLst>
            <pc:docMk/>
            <pc:sldMk cId="1997108163" sldId="299"/>
            <ac:picMk id="1026" creationId="{6133FCA1-2DD8-4E81-B257-6056B7B82630}"/>
          </ac:picMkLst>
        </pc:picChg>
        <pc:picChg chg="add del">
          <ac:chgData name="John Petersson" userId="73880f0c-9bcc-4c20-a88f-258b250ae51f" providerId="ADAL" clId="{E7CB57AB-08F5-487F-A480-5D8FBA37DB76}" dt="2019-08-29T08:24:35.685" v="8567"/>
          <ac:picMkLst>
            <pc:docMk/>
            <pc:sldMk cId="1997108163" sldId="299"/>
            <ac:picMk id="1028" creationId="{1E7A8294-231C-4F22-9F25-7033054051D3}"/>
          </ac:picMkLst>
        </pc:picChg>
      </pc:sldChg>
      <pc:sldChg chg="addSp delSp modSp add modTransition">
        <pc:chgData name="John Petersson" userId="73880f0c-9bcc-4c20-a88f-258b250ae51f" providerId="ADAL" clId="{E7CB57AB-08F5-487F-A480-5D8FBA37DB76}" dt="2019-08-29T09:49:42.873" v="9201"/>
        <pc:sldMkLst>
          <pc:docMk/>
          <pc:sldMk cId="3856413366" sldId="301"/>
        </pc:sldMkLst>
        <pc:spChg chg="del">
          <ac:chgData name="John Petersson" userId="73880f0c-9bcc-4c20-a88f-258b250ae51f" providerId="ADAL" clId="{E7CB57AB-08F5-487F-A480-5D8FBA37DB76}" dt="2019-08-29T09:07:50.316" v="8871"/>
          <ac:spMkLst>
            <pc:docMk/>
            <pc:sldMk cId="3856413366" sldId="301"/>
            <ac:spMk id="2" creationId="{C4AD1E61-0509-4C96-934C-1FDE65233076}"/>
          </ac:spMkLst>
        </pc:spChg>
        <pc:spChg chg="del">
          <ac:chgData name="John Petersson" userId="73880f0c-9bcc-4c20-a88f-258b250ae51f" providerId="ADAL" clId="{E7CB57AB-08F5-487F-A480-5D8FBA37DB76}" dt="2019-08-29T09:07:50.316" v="8871"/>
          <ac:spMkLst>
            <pc:docMk/>
            <pc:sldMk cId="3856413366" sldId="301"/>
            <ac:spMk id="3" creationId="{AD7124A1-C725-4043-9C40-1A892373168A}"/>
          </ac:spMkLst>
        </pc:spChg>
        <pc:spChg chg="mod topLvl">
          <ac:chgData name="John Petersson" userId="73880f0c-9bcc-4c20-a88f-258b250ae51f" providerId="ADAL" clId="{E7CB57AB-08F5-487F-A480-5D8FBA37DB76}" dt="2019-08-29T09:29:31.416" v="8983" actId="165"/>
          <ac:spMkLst>
            <pc:docMk/>
            <pc:sldMk cId="3856413366" sldId="301"/>
            <ac:spMk id="5" creationId="{A3190087-09D5-46ED-B43B-23BFC0CA52F3}"/>
          </ac:spMkLst>
        </pc:spChg>
        <pc:spChg chg="mod topLvl">
          <ac:chgData name="John Petersson" userId="73880f0c-9bcc-4c20-a88f-258b250ae51f" providerId="ADAL" clId="{E7CB57AB-08F5-487F-A480-5D8FBA37DB76}" dt="2019-08-29T09:29:42.482" v="8985" actId="164"/>
          <ac:spMkLst>
            <pc:docMk/>
            <pc:sldMk cId="3856413366" sldId="301"/>
            <ac:spMk id="6" creationId="{0C205E9A-229B-4215-B935-A8033DBD4E45}"/>
          </ac:spMkLst>
        </pc:spChg>
        <pc:spChg chg="mod topLvl">
          <ac:chgData name="John Petersson" userId="73880f0c-9bcc-4c20-a88f-258b250ae51f" providerId="ADAL" clId="{E7CB57AB-08F5-487F-A480-5D8FBA37DB76}" dt="2019-08-29T09:29:37.741" v="8984" actId="164"/>
          <ac:spMkLst>
            <pc:docMk/>
            <pc:sldMk cId="3856413366" sldId="301"/>
            <ac:spMk id="7" creationId="{F846E1F2-0D65-40A9-BA63-C34A4721891C}"/>
          </ac:spMkLst>
        </pc:spChg>
        <pc:grpChg chg="add del mod">
          <ac:chgData name="John Petersson" userId="73880f0c-9bcc-4c20-a88f-258b250ae51f" providerId="ADAL" clId="{E7CB57AB-08F5-487F-A480-5D8FBA37DB76}" dt="2019-08-29T09:29:31.416" v="8983" actId="165"/>
          <ac:grpSpMkLst>
            <pc:docMk/>
            <pc:sldMk cId="3856413366" sldId="301"/>
            <ac:grpSpMk id="4" creationId="{EF8C5E55-808E-4546-8A0C-AF805B5FF242}"/>
          </ac:grpSpMkLst>
        </pc:grpChg>
        <pc:grpChg chg="add mod">
          <ac:chgData name="John Petersson" userId="73880f0c-9bcc-4c20-a88f-258b250ae51f" providerId="ADAL" clId="{E7CB57AB-08F5-487F-A480-5D8FBA37DB76}" dt="2019-08-29T09:08:32.708" v="8879" actId="1076"/>
          <ac:grpSpMkLst>
            <pc:docMk/>
            <pc:sldMk cId="3856413366" sldId="301"/>
            <ac:grpSpMk id="11" creationId="{58B471E0-A021-4E0B-9694-0D8E9D2B81CA}"/>
          </ac:grpSpMkLst>
        </pc:grpChg>
        <pc:grpChg chg="add mod">
          <ac:chgData name="John Petersson" userId="73880f0c-9bcc-4c20-a88f-258b250ae51f" providerId="ADAL" clId="{E7CB57AB-08F5-487F-A480-5D8FBA37DB76}" dt="2019-08-29T09:29:37.741" v="8984" actId="164"/>
          <ac:grpSpMkLst>
            <pc:docMk/>
            <pc:sldMk cId="3856413366" sldId="301"/>
            <ac:grpSpMk id="15" creationId="{436CBB3F-5ABD-4B63-978A-0D580301B51B}"/>
          </ac:grpSpMkLst>
        </pc:grpChg>
        <pc:grpChg chg="add mod">
          <ac:chgData name="John Petersson" userId="73880f0c-9bcc-4c20-a88f-258b250ae51f" providerId="ADAL" clId="{E7CB57AB-08F5-487F-A480-5D8FBA37DB76}" dt="2019-08-29T09:29:42.482" v="8985" actId="164"/>
          <ac:grpSpMkLst>
            <pc:docMk/>
            <pc:sldMk cId="3856413366" sldId="301"/>
            <ac:grpSpMk id="16" creationId="{0F79908C-D1DC-4FB7-81A9-FA775B0EB83B}"/>
          </ac:grpSpMkLst>
        </pc:grpChg>
        <pc:picChg chg="mod topLvl">
          <ac:chgData name="John Petersson" userId="73880f0c-9bcc-4c20-a88f-258b250ae51f" providerId="ADAL" clId="{E7CB57AB-08F5-487F-A480-5D8FBA37DB76}" dt="2019-08-29T09:29:37.741" v="8984" actId="164"/>
          <ac:picMkLst>
            <pc:docMk/>
            <pc:sldMk cId="3856413366" sldId="301"/>
            <ac:picMk id="8" creationId="{DB8A1FE6-3C29-4286-99A0-D9A76503D479}"/>
          </ac:picMkLst>
        </pc:picChg>
        <pc:picChg chg="mod topLvl">
          <ac:chgData name="John Petersson" userId="73880f0c-9bcc-4c20-a88f-258b250ae51f" providerId="ADAL" clId="{E7CB57AB-08F5-487F-A480-5D8FBA37DB76}" dt="2019-08-29T09:29:42.482" v="8985" actId="164"/>
          <ac:picMkLst>
            <pc:docMk/>
            <pc:sldMk cId="3856413366" sldId="301"/>
            <ac:picMk id="9" creationId="{D11B0B53-9217-4F26-94C2-FBE3925E5E4A}"/>
          </ac:picMkLst>
        </pc:picChg>
        <pc:picChg chg="mod topLvl">
          <ac:chgData name="John Petersson" userId="73880f0c-9bcc-4c20-a88f-258b250ae51f" providerId="ADAL" clId="{E7CB57AB-08F5-487F-A480-5D8FBA37DB76}" dt="2019-08-29T09:29:31.416" v="8983" actId="165"/>
          <ac:picMkLst>
            <pc:docMk/>
            <pc:sldMk cId="3856413366" sldId="301"/>
            <ac:picMk id="10" creationId="{49ED00BB-CA75-4F87-9066-F8B69D78E28F}"/>
          </ac:picMkLst>
        </pc:picChg>
      </pc:sldChg>
      <pc:sldChg chg="modSp add modTransition">
        <pc:chgData name="John Petersson" userId="73880f0c-9bcc-4c20-a88f-258b250ae51f" providerId="ADAL" clId="{E7CB57AB-08F5-487F-A480-5D8FBA37DB76}" dt="2019-08-29T09:49:42.873" v="9201"/>
        <pc:sldMkLst>
          <pc:docMk/>
          <pc:sldMk cId="3143924233" sldId="302"/>
        </pc:sldMkLst>
        <pc:spChg chg="mod">
          <ac:chgData name="John Petersson" userId="73880f0c-9bcc-4c20-a88f-258b250ae51f" providerId="ADAL" clId="{E7CB57AB-08F5-487F-A480-5D8FBA37DB76}" dt="2019-08-29T09:38:27.115" v="9071" actId="207"/>
          <ac:spMkLst>
            <pc:docMk/>
            <pc:sldMk cId="3143924233" sldId="302"/>
            <ac:spMk id="51" creationId="{E106AB89-F927-49CC-86B3-984E413855A0}"/>
          </ac:spMkLst>
        </pc:spChg>
        <pc:grpChg chg="mod">
          <ac:chgData name="John Petersson" userId="73880f0c-9bcc-4c20-a88f-258b250ae51f" providerId="ADAL" clId="{E7CB57AB-08F5-487F-A480-5D8FBA37DB76}" dt="2019-08-29T09:37:50.794" v="9068" actId="207"/>
          <ac:grpSpMkLst>
            <pc:docMk/>
            <pc:sldMk cId="3143924233" sldId="302"/>
            <ac:grpSpMk id="15" creationId="{CC461AC3-9DAC-4A45-B406-422ADDE15174}"/>
          </ac:grpSpMkLst>
        </pc:grpChg>
      </pc:sldChg>
      <pc:sldChg chg="add modTransition setBg">
        <pc:chgData name="John Petersson" userId="73880f0c-9bcc-4c20-a88f-258b250ae51f" providerId="ADAL" clId="{E7CB57AB-08F5-487F-A480-5D8FBA37DB76}" dt="2019-08-29T09:49:42.873" v="9201"/>
        <pc:sldMkLst>
          <pc:docMk/>
          <pc:sldMk cId="2776541020" sldId="303"/>
        </pc:sldMkLst>
      </pc:sldChg>
      <pc:sldChg chg="add modTransition setBg">
        <pc:chgData name="John Petersson" userId="73880f0c-9bcc-4c20-a88f-258b250ae51f" providerId="ADAL" clId="{E7CB57AB-08F5-487F-A480-5D8FBA37DB76}" dt="2019-08-29T09:49:42.873" v="9201"/>
        <pc:sldMkLst>
          <pc:docMk/>
          <pc:sldMk cId="2141951192" sldId="304"/>
        </pc:sldMkLst>
      </pc:sldChg>
      <pc:sldChg chg="addSp delSp modSp add ord modTransition setBg">
        <pc:chgData name="John Petersson" userId="73880f0c-9bcc-4c20-a88f-258b250ae51f" providerId="ADAL" clId="{E7CB57AB-08F5-487F-A480-5D8FBA37DB76}" dt="2019-08-29T09:49:42.873" v="9201"/>
        <pc:sldMkLst>
          <pc:docMk/>
          <pc:sldMk cId="1900900718" sldId="305"/>
        </pc:sldMkLst>
        <pc:spChg chg="add del">
          <ac:chgData name="John Petersson" userId="73880f0c-9bcc-4c20-a88f-258b250ae51f" providerId="ADAL" clId="{E7CB57AB-08F5-487F-A480-5D8FBA37DB76}" dt="2019-08-29T09:24:03.782" v="8950" actId="478"/>
          <ac:spMkLst>
            <pc:docMk/>
            <pc:sldMk cId="1900900718" sldId="305"/>
            <ac:spMk id="3" creationId="{8F1C1FC9-C91A-487D-B593-78CD304A4924}"/>
          </ac:spMkLst>
        </pc:spChg>
        <pc:spChg chg="add del">
          <ac:chgData name="John Petersson" userId="73880f0c-9bcc-4c20-a88f-258b250ae51f" providerId="ADAL" clId="{E7CB57AB-08F5-487F-A480-5D8FBA37DB76}" dt="2019-08-29T09:24:08.965" v="8951" actId="478"/>
          <ac:spMkLst>
            <pc:docMk/>
            <pc:sldMk cId="1900900718" sldId="305"/>
            <ac:spMk id="7" creationId="{788A8621-AC39-4994-83AB-78D0A5773308}"/>
          </ac:spMkLst>
        </pc:spChg>
        <pc:spChg chg="add del mod">
          <ac:chgData name="John Petersson" userId="73880f0c-9bcc-4c20-a88f-258b250ae51f" providerId="ADAL" clId="{E7CB57AB-08F5-487F-A480-5D8FBA37DB76}" dt="2019-08-29T09:26:39.188" v="8965" actId="478"/>
          <ac:spMkLst>
            <pc:docMk/>
            <pc:sldMk cId="1900900718" sldId="305"/>
            <ac:spMk id="11" creationId="{F5876232-CB38-4B00-A7C1-BF9D95CFDFB8}"/>
          </ac:spMkLst>
        </pc:spChg>
        <pc:spChg chg="mod">
          <ac:chgData name="John Petersson" userId="73880f0c-9bcc-4c20-a88f-258b250ae51f" providerId="ADAL" clId="{E7CB57AB-08F5-487F-A480-5D8FBA37DB76}" dt="2019-08-29T09:27:59.839" v="8972" actId="6549"/>
          <ac:spMkLst>
            <pc:docMk/>
            <pc:sldMk cId="1900900718" sldId="305"/>
            <ac:spMk id="15" creationId="{CA25883C-6334-4BC9-AE75-2D8088B35205}"/>
          </ac:spMkLst>
        </pc:spChg>
        <pc:spChg chg="add del">
          <ac:chgData name="John Petersson" userId="73880f0c-9bcc-4c20-a88f-258b250ae51f" providerId="ADAL" clId="{E7CB57AB-08F5-487F-A480-5D8FBA37DB76}" dt="2019-08-29T09:28:08.884" v="8975" actId="478"/>
          <ac:spMkLst>
            <pc:docMk/>
            <pc:sldMk cId="1900900718" sldId="305"/>
            <ac:spMk id="18" creationId="{6A8FC3F3-9B30-4FB4-AB4B-177AB4D5C763}"/>
          </ac:spMkLst>
        </pc:spChg>
        <pc:spChg chg="add del">
          <ac:chgData name="John Petersson" userId="73880f0c-9bcc-4c20-a88f-258b250ae51f" providerId="ADAL" clId="{E7CB57AB-08F5-487F-A480-5D8FBA37DB76}" dt="2019-08-29T09:36:20.571" v="9055" actId="478"/>
          <ac:spMkLst>
            <pc:docMk/>
            <pc:sldMk cId="1900900718" sldId="305"/>
            <ac:spMk id="34" creationId="{8E798368-4468-43D9-AB6F-A80E0BCEC1D7}"/>
          </ac:spMkLst>
        </pc:spChg>
        <pc:spChg chg="add mod">
          <ac:chgData name="John Petersson" userId="73880f0c-9bcc-4c20-a88f-258b250ae51f" providerId="ADAL" clId="{E7CB57AB-08F5-487F-A480-5D8FBA37DB76}" dt="2019-08-29T09:36:48.667" v="9060" actId="692"/>
          <ac:spMkLst>
            <pc:docMk/>
            <pc:sldMk cId="1900900718" sldId="305"/>
            <ac:spMk id="36" creationId="{23756561-CA34-4697-8410-0B750CAF0FDE}"/>
          </ac:spMkLst>
        </pc:spChg>
        <pc:grpChg chg="add del">
          <ac:chgData name="John Petersson" userId="73880f0c-9bcc-4c20-a88f-258b250ae51f" providerId="ADAL" clId="{E7CB57AB-08F5-487F-A480-5D8FBA37DB76}" dt="2019-08-29T09:28:02.389" v="8973" actId="478"/>
          <ac:grpSpMkLst>
            <pc:docMk/>
            <pc:sldMk cId="1900900718" sldId="305"/>
            <ac:grpSpMk id="14" creationId="{F7B7D71E-6DAA-4F02-9EF0-D03D871147AE}"/>
          </ac:grpSpMkLst>
        </pc:grpChg>
        <pc:grpChg chg="add del mod">
          <ac:chgData name="John Petersson" userId="73880f0c-9bcc-4c20-a88f-258b250ae51f" providerId="ADAL" clId="{E7CB57AB-08F5-487F-A480-5D8FBA37DB76}" dt="2019-08-29T09:37:40.916" v="9067" actId="478"/>
          <ac:grpSpMkLst>
            <pc:docMk/>
            <pc:sldMk cId="1900900718" sldId="305"/>
            <ac:grpSpMk id="24" creationId="{8E45487F-B669-4EC7-9039-5F45DDF2044C}"/>
          </ac:grpSpMkLst>
        </pc:grpChg>
        <pc:grpChg chg="add del">
          <ac:chgData name="John Petersson" userId="73880f0c-9bcc-4c20-a88f-258b250ae51f" providerId="ADAL" clId="{E7CB57AB-08F5-487F-A480-5D8FBA37DB76}" dt="2019-08-29T09:35:33.303" v="9048" actId="478"/>
          <ac:grpSpMkLst>
            <pc:docMk/>
            <pc:sldMk cId="1900900718" sldId="305"/>
            <ac:grpSpMk id="26" creationId="{837A42AB-0F73-428E-9450-A456097A6617}"/>
          </ac:grpSpMkLst>
        </pc:grpChg>
        <pc:grpChg chg="add">
          <ac:chgData name="John Petersson" userId="73880f0c-9bcc-4c20-a88f-258b250ae51f" providerId="ADAL" clId="{E7CB57AB-08F5-487F-A480-5D8FBA37DB76}" dt="2019-08-29T09:38:33.847" v="9072"/>
          <ac:grpSpMkLst>
            <pc:docMk/>
            <pc:sldMk cId="1900900718" sldId="305"/>
            <ac:grpSpMk id="39" creationId="{502F3E7E-4D92-4B70-8FC2-28A4C431A970}"/>
          </ac:grpSpMkLst>
        </pc:grpChg>
        <pc:picChg chg="add del mod">
          <ac:chgData name="John Petersson" userId="73880f0c-9bcc-4c20-a88f-258b250ae51f" providerId="ADAL" clId="{E7CB57AB-08F5-487F-A480-5D8FBA37DB76}" dt="2019-08-29T09:32:32.383" v="9017" actId="478"/>
          <ac:picMkLst>
            <pc:docMk/>
            <pc:sldMk cId="1900900718" sldId="305"/>
            <ac:picMk id="2" creationId="{680C4F8F-7ABB-41B7-9B99-5767E0A9C3B7}"/>
          </ac:picMkLst>
        </pc:picChg>
        <pc:picChg chg="add del">
          <ac:chgData name="John Petersson" userId="73880f0c-9bcc-4c20-a88f-258b250ae51f" providerId="ADAL" clId="{E7CB57AB-08F5-487F-A480-5D8FBA37DB76}" dt="2019-08-29T09:24:03.782" v="8950" actId="478"/>
          <ac:picMkLst>
            <pc:docMk/>
            <pc:sldMk cId="1900900718" sldId="305"/>
            <ac:picMk id="4" creationId="{93EC7B9D-820A-4499-825A-CD6860BF1B62}"/>
          </ac:picMkLst>
        </pc:picChg>
        <pc:picChg chg="add del">
          <ac:chgData name="John Petersson" userId="73880f0c-9bcc-4c20-a88f-258b250ae51f" providerId="ADAL" clId="{E7CB57AB-08F5-487F-A480-5D8FBA37DB76}" dt="2019-08-29T09:24:03.782" v="8950" actId="478"/>
          <ac:picMkLst>
            <pc:docMk/>
            <pc:sldMk cId="1900900718" sldId="305"/>
            <ac:picMk id="5" creationId="{80743EF1-1524-426F-9331-B45852FD9F7D}"/>
          </ac:picMkLst>
        </pc:picChg>
        <pc:picChg chg="add del">
          <ac:chgData name="John Petersson" userId="73880f0c-9bcc-4c20-a88f-258b250ae51f" providerId="ADAL" clId="{E7CB57AB-08F5-487F-A480-5D8FBA37DB76}" dt="2019-08-29T09:24:03.782" v="8950" actId="478"/>
          <ac:picMkLst>
            <pc:docMk/>
            <pc:sldMk cId="1900900718" sldId="305"/>
            <ac:picMk id="6" creationId="{97D3A809-E4E3-4B05-8307-1317CEDCA6C0}"/>
          </ac:picMkLst>
        </pc:picChg>
        <pc:picChg chg="add del">
          <ac:chgData name="John Petersson" userId="73880f0c-9bcc-4c20-a88f-258b250ae51f" providerId="ADAL" clId="{E7CB57AB-08F5-487F-A480-5D8FBA37DB76}" dt="2019-08-29T09:24:08.965" v="8951" actId="478"/>
          <ac:picMkLst>
            <pc:docMk/>
            <pc:sldMk cId="1900900718" sldId="305"/>
            <ac:picMk id="8" creationId="{B4AAE25D-D7B9-42FE-9EFD-15C8993A7F72}"/>
          </ac:picMkLst>
        </pc:picChg>
        <pc:picChg chg="add del">
          <ac:chgData name="John Petersson" userId="73880f0c-9bcc-4c20-a88f-258b250ae51f" providerId="ADAL" clId="{E7CB57AB-08F5-487F-A480-5D8FBA37DB76}" dt="2019-08-29T09:24:08.965" v="8951" actId="478"/>
          <ac:picMkLst>
            <pc:docMk/>
            <pc:sldMk cId="1900900718" sldId="305"/>
            <ac:picMk id="9" creationId="{E5E0AF66-7648-445F-BAA6-527A46DA38EE}"/>
          </ac:picMkLst>
        </pc:picChg>
        <pc:picChg chg="add del">
          <ac:chgData name="John Petersson" userId="73880f0c-9bcc-4c20-a88f-258b250ae51f" providerId="ADAL" clId="{E7CB57AB-08F5-487F-A480-5D8FBA37DB76}" dt="2019-08-29T09:24:08.965" v="8951" actId="478"/>
          <ac:picMkLst>
            <pc:docMk/>
            <pc:sldMk cId="1900900718" sldId="305"/>
            <ac:picMk id="10" creationId="{7308A6B6-E07F-4E86-8494-67C70246464E}"/>
          </ac:picMkLst>
        </pc:picChg>
        <pc:picChg chg="add del">
          <ac:chgData name="John Petersson" userId="73880f0c-9bcc-4c20-a88f-258b250ae51f" providerId="ADAL" clId="{E7CB57AB-08F5-487F-A480-5D8FBA37DB76}" dt="2019-08-29T09:26:41.695" v="8966" actId="478"/>
          <ac:picMkLst>
            <pc:docMk/>
            <pc:sldMk cId="1900900718" sldId="305"/>
            <ac:picMk id="12" creationId="{4152BE1E-E6BC-46CB-B7D6-442B786AEA2B}"/>
          </ac:picMkLst>
        </pc:picChg>
        <pc:picChg chg="add del">
          <ac:chgData name="John Petersson" userId="73880f0c-9bcc-4c20-a88f-258b250ae51f" providerId="ADAL" clId="{E7CB57AB-08F5-487F-A480-5D8FBA37DB76}" dt="2019-08-29T09:26:33.162" v="8963" actId="478"/>
          <ac:picMkLst>
            <pc:docMk/>
            <pc:sldMk cId="1900900718" sldId="305"/>
            <ac:picMk id="13" creationId="{11AAFEF4-E464-468B-B215-7B9B3567A9DA}"/>
          </ac:picMkLst>
        </pc:picChg>
        <pc:picChg chg="add del">
          <ac:chgData name="John Petersson" userId="73880f0c-9bcc-4c20-a88f-258b250ae51f" providerId="ADAL" clId="{E7CB57AB-08F5-487F-A480-5D8FBA37DB76}" dt="2019-08-29T09:28:06.509" v="8974" actId="478"/>
          <ac:picMkLst>
            <pc:docMk/>
            <pc:sldMk cId="1900900718" sldId="305"/>
            <ac:picMk id="19" creationId="{29E17266-5A3B-448C-928E-5B213D4CBFDE}"/>
          </ac:picMkLst>
        </pc:picChg>
        <pc:picChg chg="add del">
          <ac:chgData name="John Petersson" userId="73880f0c-9bcc-4c20-a88f-258b250ae51f" providerId="ADAL" clId="{E7CB57AB-08F5-487F-A480-5D8FBA37DB76}" dt="2019-08-29T09:29:06.045" v="8981" actId="478"/>
          <ac:picMkLst>
            <pc:docMk/>
            <pc:sldMk cId="1900900718" sldId="305"/>
            <ac:picMk id="20" creationId="{64B4B854-E071-4039-9CF9-0FCC96E94004}"/>
          </ac:picMkLst>
        </pc:picChg>
        <pc:picChg chg="add del">
          <ac:chgData name="John Petersson" userId="73880f0c-9bcc-4c20-a88f-258b250ae51f" providerId="ADAL" clId="{E7CB57AB-08F5-487F-A480-5D8FBA37DB76}" dt="2019-08-29T09:29:08.233" v="8982" actId="478"/>
          <ac:picMkLst>
            <pc:docMk/>
            <pc:sldMk cId="1900900718" sldId="305"/>
            <ac:picMk id="21" creationId="{F2737E6C-F989-4B30-86AE-B0C291B58F82}"/>
          </ac:picMkLst>
        </pc:picChg>
        <pc:picChg chg="add del mod">
          <ac:chgData name="John Petersson" userId="73880f0c-9bcc-4c20-a88f-258b250ae51f" providerId="ADAL" clId="{E7CB57AB-08F5-487F-A480-5D8FBA37DB76}" dt="2019-08-29T09:34:49.931" v="9041" actId="478"/>
          <ac:picMkLst>
            <pc:docMk/>
            <pc:sldMk cId="1900900718" sldId="305"/>
            <ac:picMk id="22" creationId="{28482AC1-CE8A-4DD7-8613-4B00DC07277B}"/>
          </ac:picMkLst>
        </pc:picChg>
        <pc:picChg chg="add del mod">
          <ac:chgData name="John Petersson" userId="73880f0c-9bcc-4c20-a88f-258b250ae51f" providerId="ADAL" clId="{E7CB57AB-08F5-487F-A480-5D8FBA37DB76}" dt="2019-08-29T09:32:34.731" v="9018" actId="478"/>
          <ac:picMkLst>
            <pc:docMk/>
            <pc:sldMk cId="1900900718" sldId="305"/>
            <ac:picMk id="23" creationId="{4F899696-C18A-4E74-9D84-87C6DDD2C17A}"/>
          </ac:picMkLst>
        </pc:picChg>
        <pc:picChg chg="add del mod">
          <ac:chgData name="John Petersson" userId="73880f0c-9bcc-4c20-a88f-258b250ae51f" providerId="ADAL" clId="{E7CB57AB-08F5-487F-A480-5D8FBA37DB76}" dt="2019-08-29T09:34:52.056" v="9042" actId="478"/>
          <ac:picMkLst>
            <pc:docMk/>
            <pc:sldMk cId="1900900718" sldId="305"/>
            <ac:picMk id="25" creationId="{F85C0784-C9D4-4584-A148-DC82E71FB059}"/>
          </ac:picMkLst>
        </pc:picChg>
        <pc:picChg chg="add del">
          <ac:chgData name="John Petersson" userId="73880f0c-9bcc-4c20-a88f-258b250ae51f" providerId="ADAL" clId="{E7CB57AB-08F5-487F-A480-5D8FBA37DB76}" dt="2019-08-29T09:36:20.571" v="9055" actId="478"/>
          <ac:picMkLst>
            <pc:docMk/>
            <pc:sldMk cId="1900900718" sldId="305"/>
            <ac:picMk id="35" creationId="{7F0CF942-426F-4431-B848-189AEE8E3812}"/>
          </ac:picMkLst>
        </pc:picChg>
        <pc:picChg chg="add mod">
          <ac:chgData name="John Petersson" userId="73880f0c-9bcc-4c20-a88f-258b250ae51f" providerId="ADAL" clId="{E7CB57AB-08F5-487F-A480-5D8FBA37DB76}" dt="2019-08-29T09:36:48.667" v="9060" actId="692"/>
          <ac:picMkLst>
            <pc:docMk/>
            <pc:sldMk cId="1900900718" sldId="305"/>
            <ac:picMk id="37" creationId="{632590A7-3768-456A-8FD5-85BE106477B0}"/>
          </ac:picMkLst>
        </pc:picChg>
        <pc:picChg chg="mod">
          <ac:chgData name="John Petersson" userId="73880f0c-9bcc-4c20-a88f-258b250ae51f" providerId="ADAL" clId="{E7CB57AB-08F5-487F-A480-5D8FBA37DB76}" dt="2019-08-29T09:31:27.087" v="9007" actId="1076"/>
          <ac:picMkLst>
            <pc:docMk/>
            <pc:sldMk cId="1900900718" sldId="305"/>
            <ac:picMk id="44" creationId="{F270918B-7695-42FF-AC37-3140E4636E6D}"/>
          </ac:picMkLst>
        </pc:picChg>
      </pc:sldChg>
      <pc:sldChg chg="modSp add">
        <pc:chgData name="John Petersson" userId="73880f0c-9bcc-4c20-a88f-258b250ae51f" providerId="ADAL" clId="{E7CB57AB-08F5-487F-A480-5D8FBA37DB76}" dt="2019-08-29T09:47:36.887" v="9193" actId="27636"/>
        <pc:sldMkLst>
          <pc:docMk/>
          <pc:sldMk cId="3748250663" sldId="306"/>
        </pc:sldMkLst>
        <pc:spChg chg="mod">
          <ac:chgData name="John Petersson" userId="73880f0c-9bcc-4c20-a88f-258b250ae51f" providerId="ADAL" clId="{E7CB57AB-08F5-487F-A480-5D8FBA37DB76}" dt="2019-08-29T09:42:52.519" v="9117" actId="404"/>
          <ac:spMkLst>
            <pc:docMk/>
            <pc:sldMk cId="3748250663" sldId="306"/>
            <ac:spMk id="2" creationId="{D0664CC1-A597-4D16-BB95-563D2B9562EB}"/>
          </ac:spMkLst>
        </pc:spChg>
        <pc:spChg chg="mod">
          <ac:chgData name="John Petersson" userId="73880f0c-9bcc-4c20-a88f-258b250ae51f" providerId="ADAL" clId="{E7CB57AB-08F5-487F-A480-5D8FBA37DB76}" dt="2019-08-29T09:47:36.887" v="9193" actId="27636"/>
          <ac:spMkLst>
            <pc:docMk/>
            <pc:sldMk cId="3748250663" sldId="306"/>
            <ac:spMk id="3" creationId="{F551E005-E9F9-4772-9D4F-84166A1A3AAF}"/>
          </ac:spMkLst>
        </pc:spChg>
      </pc:sldChg>
    </pc:docChg>
  </pc:docChgLst>
  <pc:docChgLst>
    <pc:chgData name="John Petersson" userId="73880f0c-9bcc-4c20-a88f-258b250ae51f" providerId="ADAL" clId="{90F28516-7216-44C8-8368-95FC2132B885}"/>
    <pc:docChg chg="undo custSel mod addSld delSld modSld sldOrd modSection">
      <pc:chgData name="John Petersson" userId="73880f0c-9bcc-4c20-a88f-258b250ae51f" providerId="ADAL" clId="{90F28516-7216-44C8-8368-95FC2132B885}" dt="2019-09-17T19:15:16.915" v="1213" actId="20577"/>
      <pc:docMkLst>
        <pc:docMk/>
      </pc:docMkLst>
      <pc:sldChg chg="modSp">
        <pc:chgData name="John Petersson" userId="73880f0c-9bcc-4c20-a88f-258b250ae51f" providerId="ADAL" clId="{90F28516-7216-44C8-8368-95FC2132B885}" dt="2019-09-04T10:38:39.951" v="1069" actId="20577"/>
        <pc:sldMkLst>
          <pc:docMk/>
          <pc:sldMk cId="1493510974" sldId="257"/>
        </pc:sldMkLst>
        <pc:spChg chg="mod">
          <ac:chgData name="John Petersson" userId="73880f0c-9bcc-4c20-a88f-258b250ae51f" providerId="ADAL" clId="{90F28516-7216-44C8-8368-95FC2132B885}" dt="2019-09-04T10:38:39.951" v="1069" actId="20577"/>
          <ac:spMkLst>
            <pc:docMk/>
            <pc:sldMk cId="1493510974" sldId="257"/>
            <ac:spMk id="3" creationId="{FD706A23-E034-417D-A0EB-287937BA3D08}"/>
          </ac:spMkLst>
        </pc:spChg>
      </pc:sldChg>
      <pc:sldChg chg="addSp modSp del">
        <pc:chgData name="John Petersson" userId="73880f0c-9bcc-4c20-a88f-258b250ae51f" providerId="ADAL" clId="{90F28516-7216-44C8-8368-95FC2132B885}" dt="2019-09-17T19:13:12.911" v="1187" actId="47"/>
        <pc:sldMkLst>
          <pc:docMk/>
          <pc:sldMk cId="443549295" sldId="258"/>
        </pc:sldMkLst>
        <pc:picChg chg="add mod">
          <ac:chgData name="John Petersson" userId="73880f0c-9bcc-4c20-a88f-258b250ae51f" providerId="ADAL" clId="{90F28516-7216-44C8-8368-95FC2132B885}" dt="2019-09-04T10:42:58.073" v="1071" actId="1076"/>
          <ac:picMkLst>
            <pc:docMk/>
            <pc:sldMk cId="443549295" sldId="258"/>
            <ac:picMk id="4" creationId="{A99D45D9-4615-4960-BC74-54E3901265B2}"/>
          </ac:picMkLst>
        </pc:picChg>
      </pc:sldChg>
      <pc:sldChg chg="modSp">
        <pc:chgData name="John Petersson" userId="73880f0c-9bcc-4c20-a88f-258b250ae51f" providerId="ADAL" clId="{90F28516-7216-44C8-8368-95FC2132B885}" dt="2019-09-16T08:22:22.443" v="1177"/>
        <pc:sldMkLst>
          <pc:docMk/>
          <pc:sldMk cId="3130605745" sldId="260"/>
        </pc:sldMkLst>
        <pc:graphicFrameChg chg="mod">
          <ac:chgData name="John Petersson" userId="73880f0c-9bcc-4c20-a88f-258b250ae51f" providerId="ADAL" clId="{90F28516-7216-44C8-8368-95FC2132B885}" dt="2019-09-16T08:22:22.443" v="1177"/>
          <ac:graphicFrameMkLst>
            <pc:docMk/>
            <pc:sldMk cId="3130605745" sldId="260"/>
            <ac:graphicFrameMk id="5" creationId="{750BA942-48AB-4D5F-BEC7-CEBA5C31091B}"/>
          </ac:graphicFrameMkLst>
        </pc:graphicFrameChg>
      </pc:sldChg>
      <pc:sldChg chg="addSp delSp add del addCm modCm">
        <pc:chgData name="John Petersson" userId="73880f0c-9bcc-4c20-a88f-258b250ae51f" providerId="ADAL" clId="{90F28516-7216-44C8-8368-95FC2132B885}" dt="2019-09-17T19:13:50.850" v="1188" actId="478"/>
        <pc:sldMkLst>
          <pc:docMk/>
          <pc:sldMk cId="767076406" sldId="267"/>
        </pc:sldMkLst>
        <pc:picChg chg="add del">
          <ac:chgData name="John Petersson" userId="73880f0c-9bcc-4c20-a88f-258b250ae51f" providerId="ADAL" clId="{90F28516-7216-44C8-8368-95FC2132B885}" dt="2019-09-17T19:13:50.850" v="1188" actId="478"/>
          <ac:picMkLst>
            <pc:docMk/>
            <pc:sldMk cId="767076406" sldId="267"/>
            <ac:picMk id="7" creationId="{954703B7-4A27-40EA-8AC4-5684B969FEBA}"/>
          </ac:picMkLst>
        </pc:picChg>
      </pc:sldChg>
      <pc:sldChg chg="modSp">
        <pc:chgData name="John Petersson" userId="73880f0c-9bcc-4c20-a88f-258b250ae51f" providerId="ADAL" clId="{90F28516-7216-44C8-8368-95FC2132B885}" dt="2019-09-17T19:15:16.915" v="1213" actId="20577"/>
        <pc:sldMkLst>
          <pc:docMk/>
          <pc:sldMk cId="1632012907" sldId="276"/>
        </pc:sldMkLst>
        <pc:spChg chg="mod">
          <ac:chgData name="John Petersson" userId="73880f0c-9bcc-4c20-a88f-258b250ae51f" providerId="ADAL" clId="{90F28516-7216-44C8-8368-95FC2132B885}" dt="2019-09-17T19:15:16.915" v="1213" actId="20577"/>
          <ac:spMkLst>
            <pc:docMk/>
            <pc:sldMk cId="1632012907" sldId="276"/>
            <ac:spMk id="3" creationId="{D312CFAC-488A-45FF-BAA1-1871962CCF1C}"/>
          </ac:spMkLst>
        </pc:spChg>
      </pc:sldChg>
      <pc:sldChg chg="modSp addCm delCm modCm modNotesTx">
        <pc:chgData name="John Petersson" userId="73880f0c-9bcc-4c20-a88f-258b250ae51f" providerId="ADAL" clId="{90F28516-7216-44C8-8368-95FC2132B885}" dt="2019-09-16T08:19:46.296" v="1176" actId="1592"/>
        <pc:sldMkLst>
          <pc:docMk/>
          <pc:sldMk cId="1725516996" sldId="278"/>
        </pc:sldMkLst>
        <pc:spChg chg="mod">
          <ac:chgData name="John Petersson" userId="73880f0c-9bcc-4c20-a88f-258b250ae51f" providerId="ADAL" clId="{90F28516-7216-44C8-8368-95FC2132B885}" dt="2019-09-16T08:19:05.729" v="1175"/>
          <ac:spMkLst>
            <pc:docMk/>
            <pc:sldMk cId="1725516996" sldId="278"/>
            <ac:spMk id="3" creationId="{5D73124F-01C8-4876-A892-CFC334A312A3}"/>
          </ac:spMkLst>
        </pc:spChg>
        <pc:spChg chg="mod">
          <ac:chgData name="John Petersson" userId="73880f0c-9bcc-4c20-a88f-258b250ae51f" providerId="ADAL" clId="{90F28516-7216-44C8-8368-95FC2132B885}" dt="2019-09-16T08:17:46.533" v="1165" actId="404"/>
          <ac:spMkLst>
            <pc:docMk/>
            <pc:sldMk cId="1725516996" sldId="278"/>
            <ac:spMk id="14" creationId="{32E01524-5D69-47AA-83EF-E95F15A4B956}"/>
          </ac:spMkLst>
        </pc:spChg>
      </pc:sldChg>
      <pc:sldChg chg="modSp">
        <pc:chgData name="John Petersson" userId="73880f0c-9bcc-4c20-a88f-258b250ae51f" providerId="ADAL" clId="{90F28516-7216-44C8-8368-95FC2132B885}" dt="2019-09-02T10:05:45.005" v="162" actId="20577"/>
        <pc:sldMkLst>
          <pc:docMk/>
          <pc:sldMk cId="990635922" sldId="280"/>
        </pc:sldMkLst>
        <pc:graphicFrameChg chg="modGraphic">
          <ac:chgData name="John Petersson" userId="73880f0c-9bcc-4c20-a88f-258b250ae51f" providerId="ADAL" clId="{90F28516-7216-44C8-8368-95FC2132B885}" dt="2019-09-02T10:05:45.005" v="162" actId="20577"/>
          <ac:graphicFrameMkLst>
            <pc:docMk/>
            <pc:sldMk cId="990635922" sldId="280"/>
            <ac:graphicFrameMk id="5" creationId="{0B8E93E0-33FB-4149-89D6-D592ECF7208F}"/>
          </ac:graphicFrameMkLst>
        </pc:graphicFrameChg>
      </pc:sldChg>
      <pc:sldChg chg="modSp">
        <pc:chgData name="John Petersson" userId="73880f0c-9bcc-4c20-a88f-258b250ae51f" providerId="ADAL" clId="{90F28516-7216-44C8-8368-95FC2132B885}" dt="2019-09-02T10:08:34.339" v="272" actId="27636"/>
        <pc:sldMkLst>
          <pc:docMk/>
          <pc:sldMk cId="1625584737" sldId="281"/>
        </pc:sldMkLst>
        <pc:spChg chg="mod">
          <ac:chgData name="John Petersson" userId="73880f0c-9bcc-4c20-a88f-258b250ae51f" providerId="ADAL" clId="{90F28516-7216-44C8-8368-95FC2132B885}" dt="2019-09-02T10:02:27.597" v="61" actId="27636"/>
          <ac:spMkLst>
            <pc:docMk/>
            <pc:sldMk cId="1625584737" sldId="281"/>
            <ac:spMk id="3" creationId="{37B8D9A3-5BDF-40A2-9FAA-88785DD43D1F}"/>
          </ac:spMkLst>
        </pc:spChg>
        <pc:spChg chg="mod">
          <ac:chgData name="John Petersson" userId="73880f0c-9bcc-4c20-a88f-258b250ae51f" providerId="ADAL" clId="{90F28516-7216-44C8-8368-95FC2132B885}" dt="2019-09-02T10:08:34.339" v="272" actId="27636"/>
          <ac:spMkLst>
            <pc:docMk/>
            <pc:sldMk cId="1625584737" sldId="281"/>
            <ac:spMk id="7" creationId="{D9B95A84-5529-43FB-A98D-B1FF0E549793}"/>
          </ac:spMkLst>
        </pc:spChg>
      </pc:sldChg>
      <pc:sldChg chg="addSp delSp modSp">
        <pc:chgData name="John Petersson" userId="73880f0c-9bcc-4c20-a88f-258b250ae51f" providerId="ADAL" clId="{90F28516-7216-44C8-8368-95FC2132B885}" dt="2019-09-10T06:25:30.822" v="1112" actId="1076"/>
        <pc:sldMkLst>
          <pc:docMk/>
          <pc:sldMk cId="1455557472" sldId="284"/>
        </pc:sldMkLst>
        <pc:spChg chg="del">
          <ac:chgData name="John Petersson" userId="73880f0c-9bcc-4c20-a88f-258b250ae51f" providerId="ADAL" clId="{90F28516-7216-44C8-8368-95FC2132B885}" dt="2019-09-10T06:25:15.124" v="1106" actId="478"/>
          <ac:spMkLst>
            <pc:docMk/>
            <pc:sldMk cId="1455557472" sldId="284"/>
            <ac:spMk id="3" creationId="{B7F187FB-AA5B-4B97-B6E2-8065CD0E9CD9}"/>
          </ac:spMkLst>
        </pc:spChg>
        <pc:spChg chg="del">
          <ac:chgData name="John Petersson" userId="73880f0c-9bcc-4c20-a88f-258b250ae51f" providerId="ADAL" clId="{90F28516-7216-44C8-8368-95FC2132B885}" dt="2019-09-10T06:25:17.413" v="1107" actId="478"/>
          <ac:spMkLst>
            <pc:docMk/>
            <pc:sldMk cId="1455557472" sldId="284"/>
            <ac:spMk id="11" creationId="{B17EC5F9-6CC9-4539-9CD3-DCCA58EBFFBE}"/>
          </ac:spMkLst>
        </pc:spChg>
        <pc:spChg chg="del mod">
          <ac:chgData name="John Petersson" userId="73880f0c-9bcc-4c20-a88f-258b250ae51f" providerId="ADAL" clId="{90F28516-7216-44C8-8368-95FC2132B885}" dt="2019-09-10T06:25:12.462" v="1105" actId="478"/>
          <ac:spMkLst>
            <pc:docMk/>
            <pc:sldMk cId="1455557472" sldId="284"/>
            <ac:spMk id="12" creationId="{8952010B-A8A2-4CD9-AA34-233A5C25F397}"/>
          </ac:spMkLst>
        </pc:spChg>
        <pc:picChg chg="add mod">
          <ac:chgData name="John Petersson" userId="73880f0c-9bcc-4c20-a88f-258b250ae51f" providerId="ADAL" clId="{90F28516-7216-44C8-8368-95FC2132B885}" dt="2019-09-10T06:25:30.822" v="1112" actId="1076"/>
          <ac:picMkLst>
            <pc:docMk/>
            <pc:sldMk cId="1455557472" sldId="284"/>
            <ac:picMk id="4" creationId="{DD5ECE37-D260-4737-9CC9-C084C6B9B234}"/>
          </ac:picMkLst>
        </pc:picChg>
        <pc:picChg chg="del">
          <ac:chgData name="John Petersson" userId="73880f0c-9bcc-4c20-a88f-258b250ae51f" providerId="ADAL" clId="{90F28516-7216-44C8-8368-95FC2132B885}" dt="2019-09-10T06:25:07.973" v="1103" actId="478"/>
          <ac:picMkLst>
            <pc:docMk/>
            <pc:sldMk cId="1455557472" sldId="284"/>
            <ac:picMk id="38" creationId="{A36C3D7F-B1D0-4F9B-8FF9-2BF19FB45060}"/>
          </ac:picMkLst>
        </pc:picChg>
      </pc:sldChg>
      <pc:sldChg chg="modSp">
        <pc:chgData name="John Petersson" userId="73880f0c-9bcc-4c20-a88f-258b250ae51f" providerId="ADAL" clId="{90F28516-7216-44C8-8368-95FC2132B885}" dt="2019-09-16T08:42:05.528" v="1186" actId="790"/>
        <pc:sldMkLst>
          <pc:docMk/>
          <pc:sldMk cId="1684214585" sldId="285"/>
        </pc:sldMkLst>
        <pc:spChg chg="mod">
          <ac:chgData name="John Petersson" userId="73880f0c-9bcc-4c20-a88f-258b250ae51f" providerId="ADAL" clId="{90F28516-7216-44C8-8368-95FC2132B885}" dt="2019-09-16T08:42:05.528" v="1186" actId="790"/>
          <ac:spMkLst>
            <pc:docMk/>
            <pc:sldMk cId="1684214585" sldId="285"/>
            <ac:spMk id="2" creationId="{8DB729B8-77FD-4E09-B055-C71B78CE793C}"/>
          </ac:spMkLst>
        </pc:spChg>
      </pc:sldChg>
      <pc:sldChg chg="modSp">
        <pc:chgData name="John Petersson" userId="73880f0c-9bcc-4c20-a88f-258b250ae51f" providerId="ADAL" clId="{90F28516-7216-44C8-8368-95FC2132B885}" dt="2019-09-02T14:07:16.640" v="1001" actId="790"/>
        <pc:sldMkLst>
          <pc:docMk/>
          <pc:sldMk cId="2934400544" sldId="286"/>
        </pc:sldMkLst>
        <pc:spChg chg="mod">
          <ac:chgData name="John Petersson" userId="73880f0c-9bcc-4c20-a88f-258b250ae51f" providerId="ADAL" clId="{90F28516-7216-44C8-8368-95FC2132B885}" dt="2019-09-02T14:07:16.640" v="1001" actId="790"/>
          <ac:spMkLst>
            <pc:docMk/>
            <pc:sldMk cId="2934400544" sldId="286"/>
            <ac:spMk id="2" creationId="{8B87728B-AC98-4636-9BB6-51CFA7C94633}"/>
          </ac:spMkLst>
        </pc:spChg>
      </pc:sldChg>
      <pc:sldChg chg="modSp">
        <pc:chgData name="John Petersson" userId="73880f0c-9bcc-4c20-a88f-258b250ae51f" providerId="ADAL" clId="{90F28516-7216-44C8-8368-95FC2132B885}" dt="2019-09-16T08:23:17.147" v="1185"/>
        <pc:sldMkLst>
          <pc:docMk/>
          <pc:sldMk cId="3357796007" sldId="287"/>
        </pc:sldMkLst>
        <pc:spChg chg="mod">
          <ac:chgData name="John Petersson" userId="73880f0c-9bcc-4c20-a88f-258b250ae51f" providerId="ADAL" clId="{90F28516-7216-44C8-8368-95FC2132B885}" dt="2019-09-16T08:22:53.992" v="1181" actId="404"/>
          <ac:spMkLst>
            <pc:docMk/>
            <pc:sldMk cId="3357796007" sldId="287"/>
            <ac:spMk id="2" creationId="{1D7EA89B-7FFB-4348-8D59-FC0CD2C77D6D}"/>
          </ac:spMkLst>
        </pc:spChg>
        <pc:spChg chg="mod">
          <ac:chgData name="John Petersson" userId="73880f0c-9bcc-4c20-a88f-258b250ae51f" providerId="ADAL" clId="{90F28516-7216-44C8-8368-95FC2132B885}" dt="2019-09-16T08:23:17.147" v="1185"/>
          <ac:spMkLst>
            <pc:docMk/>
            <pc:sldMk cId="3357796007" sldId="287"/>
            <ac:spMk id="3" creationId="{556337EA-1954-4086-B0C5-2FCF347ABC57}"/>
          </ac:spMkLst>
        </pc:spChg>
      </pc:sldChg>
      <pc:sldChg chg="addCm delCm modCm">
        <pc:chgData name="John Petersson" userId="73880f0c-9bcc-4c20-a88f-258b250ae51f" providerId="ADAL" clId="{90F28516-7216-44C8-8368-95FC2132B885}" dt="2019-09-17T19:14:29.396" v="1190" actId="1592"/>
        <pc:sldMkLst>
          <pc:docMk/>
          <pc:sldMk cId="4074144520" sldId="288"/>
        </pc:sldMkLst>
      </pc:sldChg>
      <pc:sldChg chg="addSp modSp mod setBg">
        <pc:chgData name="John Petersson" userId="73880f0c-9bcc-4c20-a88f-258b250ae51f" providerId="ADAL" clId="{90F28516-7216-44C8-8368-95FC2132B885}" dt="2019-09-02T10:47:34.527" v="293" actId="26606"/>
        <pc:sldMkLst>
          <pc:docMk/>
          <pc:sldMk cId="1394896628" sldId="297"/>
        </pc:sldMkLst>
        <pc:spChg chg="mod">
          <ac:chgData name="John Petersson" userId="73880f0c-9bcc-4c20-a88f-258b250ae51f" providerId="ADAL" clId="{90F28516-7216-44C8-8368-95FC2132B885}" dt="2019-09-02T10:47:34.527" v="293" actId="26606"/>
          <ac:spMkLst>
            <pc:docMk/>
            <pc:sldMk cId="1394896628" sldId="297"/>
            <ac:spMk id="2" creationId="{7423615A-D350-4EC4-A085-3AFF9A75B4FC}"/>
          </ac:spMkLst>
        </pc:spChg>
        <pc:spChg chg="mod">
          <ac:chgData name="John Petersson" userId="73880f0c-9bcc-4c20-a88f-258b250ae51f" providerId="ADAL" clId="{90F28516-7216-44C8-8368-95FC2132B885}" dt="2019-09-02T10:47:34.527" v="293" actId="26606"/>
          <ac:spMkLst>
            <pc:docMk/>
            <pc:sldMk cId="1394896628" sldId="297"/>
            <ac:spMk id="3" creationId="{454C8B81-2D56-400B-BA24-08F6BD806C2C}"/>
          </ac:spMkLst>
        </pc:spChg>
        <pc:spChg chg="add">
          <ac:chgData name="John Petersson" userId="73880f0c-9bcc-4c20-a88f-258b250ae51f" providerId="ADAL" clId="{90F28516-7216-44C8-8368-95FC2132B885}" dt="2019-09-02T10:47:34.527" v="293" actId="26606"/>
          <ac:spMkLst>
            <pc:docMk/>
            <pc:sldMk cId="1394896628" sldId="297"/>
            <ac:spMk id="8" creationId="{3741B58E-3B65-4A01-A276-975AB2CF8A08}"/>
          </ac:spMkLst>
        </pc:spChg>
        <pc:spChg chg="add">
          <ac:chgData name="John Petersson" userId="73880f0c-9bcc-4c20-a88f-258b250ae51f" providerId="ADAL" clId="{90F28516-7216-44C8-8368-95FC2132B885}" dt="2019-09-02T10:47:34.527" v="293" actId="26606"/>
          <ac:spMkLst>
            <pc:docMk/>
            <pc:sldMk cId="1394896628" sldId="297"/>
            <ac:spMk id="10" creationId="{7AAC67C3-831B-4AB1-A259-DFB839CAFAFC}"/>
          </ac:spMkLst>
        </pc:spChg>
      </pc:sldChg>
      <pc:sldChg chg="addSp modSp mod setBg">
        <pc:chgData name="John Petersson" userId="73880f0c-9bcc-4c20-a88f-258b250ae51f" providerId="ADAL" clId="{90F28516-7216-44C8-8368-95FC2132B885}" dt="2019-09-02T10:47:12.723" v="292" actId="26606"/>
        <pc:sldMkLst>
          <pc:docMk/>
          <pc:sldMk cId="3209461862" sldId="298"/>
        </pc:sldMkLst>
        <pc:spChg chg="mod">
          <ac:chgData name="John Petersson" userId="73880f0c-9bcc-4c20-a88f-258b250ae51f" providerId="ADAL" clId="{90F28516-7216-44C8-8368-95FC2132B885}" dt="2019-09-02T10:47:12.723" v="292" actId="26606"/>
          <ac:spMkLst>
            <pc:docMk/>
            <pc:sldMk cId="3209461862" sldId="298"/>
            <ac:spMk id="2" creationId="{6C4B239A-9EC8-4313-8818-9E572BCB4574}"/>
          </ac:spMkLst>
        </pc:spChg>
        <pc:spChg chg="mod">
          <ac:chgData name="John Petersson" userId="73880f0c-9bcc-4c20-a88f-258b250ae51f" providerId="ADAL" clId="{90F28516-7216-44C8-8368-95FC2132B885}" dt="2019-09-02T10:47:12.723" v="292" actId="26606"/>
          <ac:spMkLst>
            <pc:docMk/>
            <pc:sldMk cId="3209461862" sldId="298"/>
            <ac:spMk id="3" creationId="{2D0CB4B8-84BA-4206-B0BF-3C28F7ED31D2}"/>
          </ac:spMkLst>
        </pc:spChg>
        <pc:spChg chg="add">
          <ac:chgData name="John Petersson" userId="73880f0c-9bcc-4c20-a88f-258b250ae51f" providerId="ADAL" clId="{90F28516-7216-44C8-8368-95FC2132B885}" dt="2019-09-02T10:47:12.723" v="292" actId="26606"/>
          <ac:spMkLst>
            <pc:docMk/>
            <pc:sldMk cId="3209461862" sldId="298"/>
            <ac:spMk id="8" creationId="{3741B58E-3B65-4A01-A276-975AB2CF8A08}"/>
          </ac:spMkLst>
        </pc:spChg>
        <pc:spChg chg="add">
          <ac:chgData name="John Petersson" userId="73880f0c-9bcc-4c20-a88f-258b250ae51f" providerId="ADAL" clId="{90F28516-7216-44C8-8368-95FC2132B885}" dt="2019-09-02T10:47:12.723" v="292" actId="26606"/>
          <ac:spMkLst>
            <pc:docMk/>
            <pc:sldMk cId="3209461862" sldId="298"/>
            <ac:spMk id="10" creationId="{7AAC67C3-831B-4AB1-A259-DFB839CAFAFC}"/>
          </ac:spMkLst>
        </pc:spChg>
      </pc:sldChg>
      <pc:sldChg chg="ord">
        <pc:chgData name="John Petersson" userId="73880f0c-9bcc-4c20-a88f-258b250ae51f" providerId="ADAL" clId="{90F28516-7216-44C8-8368-95FC2132B885}" dt="2019-09-02T10:46:17.741" v="288"/>
        <pc:sldMkLst>
          <pc:docMk/>
          <pc:sldMk cId="1997108163" sldId="299"/>
        </pc:sldMkLst>
      </pc:sldChg>
      <pc:sldChg chg="addSp delSp modSp add mod ord setBg">
        <pc:chgData name="John Petersson" userId="73880f0c-9bcc-4c20-a88f-258b250ae51f" providerId="ADAL" clId="{90F28516-7216-44C8-8368-95FC2132B885}" dt="2019-09-02T10:47:02.527" v="291" actId="26606"/>
        <pc:sldMkLst>
          <pc:docMk/>
          <pc:sldMk cId="83240816" sldId="307"/>
        </pc:sldMkLst>
        <pc:spChg chg="mod">
          <ac:chgData name="John Petersson" userId="73880f0c-9bcc-4c20-a88f-258b250ae51f" providerId="ADAL" clId="{90F28516-7216-44C8-8368-95FC2132B885}" dt="2019-09-02T10:47:02.527" v="291" actId="26606"/>
          <ac:spMkLst>
            <pc:docMk/>
            <pc:sldMk cId="83240816" sldId="307"/>
            <ac:spMk id="2" creationId="{CD415631-9A44-4833-AF8E-533B8006F4A8}"/>
          </ac:spMkLst>
        </pc:spChg>
        <pc:spChg chg="del">
          <ac:chgData name="John Petersson" userId="73880f0c-9bcc-4c20-a88f-258b250ae51f" providerId="ADAL" clId="{90F28516-7216-44C8-8368-95FC2132B885}" dt="2019-09-02T10:46:29.928" v="289"/>
          <ac:spMkLst>
            <pc:docMk/>
            <pc:sldMk cId="83240816" sldId="307"/>
            <ac:spMk id="3" creationId="{3E209948-4F85-42E9-9924-E7A2AE906D0C}"/>
          </ac:spMkLst>
        </pc:spChg>
        <pc:spChg chg="del">
          <ac:chgData name="John Petersson" userId="73880f0c-9bcc-4c20-a88f-258b250ae51f" providerId="ADAL" clId="{90F28516-7216-44C8-8368-95FC2132B885}" dt="2019-09-02T10:46:29.928" v="289"/>
          <ac:spMkLst>
            <pc:docMk/>
            <pc:sldMk cId="83240816" sldId="307"/>
            <ac:spMk id="4" creationId="{AD72666F-6215-4B5C-930D-94CCDEAF3129}"/>
          </ac:spMkLst>
        </pc:spChg>
        <pc:spChg chg="add mod">
          <ac:chgData name="John Petersson" userId="73880f0c-9bcc-4c20-a88f-258b250ae51f" providerId="ADAL" clId="{90F28516-7216-44C8-8368-95FC2132B885}" dt="2019-09-02T10:47:02.527" v="291" actId="26606"/>
          <ac:spMkLst>
            <pc:docMk/>
            <pc:sldMk cId="83240816" sldId="307"/>
            <ac:spMk id="5" creationId="{E27E8C96-5E17-4C25-B165-823FE51C9EDB}"/>
          </ac:spMkLst>
        </pc:spChg>
        <pc:spChg chg="add">
          <ac:chgData name="John Petersson" userId="73880f0c-9bcc-4c20-a88f-258b250ae51f" providerId="ADAL" clId="{90F28516-7216-44C8-8368-95FC2132B885}" dt="2019-09-02T10:47:02.527" v="291" actId="26606"/>
          <ac:spMkLst>
            <pc:docMk/>
            <pc:sldMk cId="83240816" sldId="307"/>
            <ac:spMk id="10" creationId="{3741B58E-3B65-4A01-A276-975AB2CF8A08}"/>
          </ac:spMkLst>
        </pc:spChg>
        <pc:spChg chg="add">
          <ac:chgData name="John Petersson" userId="73880f0c-9bcc-4c20-a88f-258b250ae51f" providerId="ADAL" clId="{90F28516-7216-44C8-8368-95FC2132B885}" dt="2019-09-02T10:47:02.527" v="291" actId="26606"/>
          <ac:spMkLst>
            <pc:docMk/>
            <pc:sldMk cId="83240816" sldId="307"/>
            <ac:spMk id="12" creationId="{7AAC67C3-831B-4AB1-A259-DFB839CAFAFC}"/>
          </ac:spMkLst>
        </pc:spChg>
      </pc:sldChg>
      <pc:sldChg chg="addSp delSp modSp add mod setBg">
        <pc:chgData name="John Petersson" userId="73880f0c-9bcc-4c20-a88f-258b250ae51f" providerId="ADAL" clId="{90F28516-7216-44C8-8368-95FC2132B885}" dt="2019-09-02T10:53:21.050" v="414" actId="26606"/>
        <pc:sldMkLst>
          <pc:docMk/>
          <pc:sldMk cId="3427288697" sldId="308"/>
        </pc:sldMkLst>
        <pc:spChg chg="mod">
          <ac:chgData name="John Petersson" userId="73880f0c-9bcc-4c20-a88f-258b250ae51f" providerId="ADAL" clId="{90F28516-7216-44C8-8368-95FC2132B885}" dt="2019-09-02T10:53:21.050" v="414" actId="26606"/>
          <ac:spMkLst>
            <pc:docMk/>
            <pc:sldMk cId="3427288697" sldId="308"/>
            <ac:spMk id="2" creationId="{8015F8A7-903D-4362-984B-07F8DBF48D79}"/>
          </ac:spMkLst>
        </pc:spChg>
        <pc:spChg chg="del">
          <ac:chgData name="John Petersson" userId="73880f0c-9bcc-4c20-a88f-258b250ae51f" providerId="ADAL" clId="{90F28516-7216-44C8-8368-95FC2132B885}" dt="2019-09-02T10:50:29.013" v="361"/>
          <ac:spMkLst>
            <pc:docMk/>
            <pc:sldMk cId="3427288697" sldId="308"/>
            <ac:spMk id="3" creationId="{3BC015DE-51A9-44BD-A413-E887A9C5CEB0}"/>
          </ac:spMkLst>
        </pc:spChg>
        <pc:spChg chg="del">
          <ac:chgData name="John Petersson" userId="73880f0c-9bcc-4c20-a88f-258b250ae51f" providerId="ADAL" clId="{90F28516-7216-44C8-8368-95FC2132B885}" dt="2019-09-02T10:50:29.013" v="361"/>
          <ac:spMkLst>
            <pc:docMk/>
            <pc:sldMk cId="3427288697" sldId="308"/>
            <ac:spMk id="4" creationId="{F9FE2FD0-AF5C-4BE6-9827-3AE6DDD39368}"/>
          </ac:spMkLst>
        </pc:spChg>
        <pc:spChg chg="add del mod">
          <ac:chgData name="John Petersson" userId="73880f0c-9bcc-4c20-a88f-258b250ae51f" providerId="ADAL" clId="{90F28516-7216-44C8-8368-95FC2132B885}" dt="2019-09-02T10:50:54.916" v="362" actId="1032"/>
          <ac:spMkLst>
            <pc:docMk/>
            <pc:sldMk cId="3427288697" sldId="308"/>
            <ac:spMk id="5" creationId="{B516508B-62E3-408B-A847-33238ECDAD7E}"/>
          </ac:spMkLst>
        </pc:spChg>
        <pc:spChg chg="add">
          <ac:chgData name="John Petersson" userId="73880f0c-9bcc-4c20-a88f-258b250ae51f" providerId="ADAL" clId="{90F28516-7216-44C8-8368-95FC2132B885}" dt="2019-09-02T10:53:21.050" v="414" actId="26606"/>
          <ac:spMkLst>
            <pc:docMk/>
            <pc:sldMk cId="3427288697" sldId="308"/>
            <ac:spMk id="13" creationId="{0AB6E427-3F73-4C06-A5D5-AE52C3883B50}"/>
          </ac:spMkLst>
        </pc:spChg>
        <pc:spChg chg="add">
          <ac:chgData name="John Petersson" userId="73880f0c-9bcc-4c20-a88f-258b250ae51f" providerId="ADAL" clId="{90F28516-7216-44C8-8368-95FC2132B885}" dt="2019-09-02T10:53:21.050" v="414" actId="26606"/>
          <ac:spMkLst>
            <pc:docMk/>
            <pc:sldMk cId="3427288697" sldId="308"/>
            <ac:spMk id="15" creationId="{D8C9BDAA-0390-4B39-9B5C-BC95E5120DA4}"/>
          </ac:spMkLst>
        </pc:spChg>
        <pc:graphicFrameChg chg="add mod ord modGraphic">
          <ac:chgData name="John Petersson" userId="73880f0c-9bcc-4c20-a88f-258b250ae51f" providerId="ADAL" clId="{90F28516-7216-44C8-8368-95FC2132B885}" dt="2019-09-02T10:53:21.050" v="414" actId="26606"/>
          <ac:graphicFrameMkLst>
            <pc:docMk/>
            <pc:sldMk cId="3427288697" sldId="308"/>
            <ac:graphicFrameMk id="6" creationId="{E0480CFB-F630-44FC-9916-2F59B3A3CDD0}"/>
          </ac:graphicFrameMkLst>
        </pc:graphicFrameChg>
        <pc:picChg chg="add mod">
          <ac:chgData name="John Petersson" userId="73880f0c-9bcc-4c20-a88f-258b250ae51f" providerId="ADAL" clId="{90F28516-7216-44C8-8368-95FC2132B885}" dt="2019-09-02T10:53:21.050" v="414" actId="26606"/>
          <ac:picMkLst>
            <pc:docMk/>
            <pc:sldMk cId="3427288697" sldId="308"/>
            <ac:picMk id="8" creationId="{55AD1ECF-8D9D-44E3-9D9D-FBE6E937490D}"/>
          </ac:picMkLst>
        </pc:picChg>
        <pc:cxnChg chg="add">
          <ac:chgData name="John Petersson" userId="73880f0c-9bcc-4c20-a88f-258b250ae51f" providerId="ADAL" clId="{90F28516-7216-44C8-8368-95FC2132B885}" dt="2019-09-02T10:53:21.050" v="414" actId="26606"/>
          <ac:cxnSpMkLst>
            <pc:docMk/>
            <pc:sldMk cId="3427288697" sldId="308"/>
            <ac:cxnSpMk id="17" creationId="{E04A321A-A039-4720-87B4-66A4210E0D57}"/>
          </ac:cxnSpMkLst>
        </pc:cxnChg>
      </pc:sldChg>
      <pc:sldChg chg="addSp delSp modSp add mod setBg">
        <pc:chgData name="John Petersson" userId="73880f0c-9bcc-4c20-a88f-258b250ae51f" providerId="ADAL" clId="{90F28516-7216-44C8-8368-95FC2132B885}" dt="2019-09-02T10:49:51.343" v="336" actId="20577"/>
        <pc:sldMkLst>
          <pc:docMk/>
          <pc:sldMk cId="2805332302" sldId="309"/>
        </pc:sldMkLst>
        <pc:spChg chg="mod">
          <ac:chgData name="John Petersson" userId="73880f0c-9bcc-4c20-a88f-258b250ae51f" providerId="ADAL" clId="{90F28516-7216-44C8-8368-95FC2132B885}" dt="2019-09-02T10:49:42.682" v="332" actId="26606"/>
          <ac:spMkLst>
            <pc:docMk/>
            <pc:sldMk cId="2805332302" sldId="309"/>
            <ac:spMk id="2" creationId="{C090B71B-64A6-4C6E-A003-DDCD9FA35BA4}"/>
          </ac:spMkLst>
        </pc:spChg>
        <pc:spChg chg="del mod">
          <ac:chgData name="John Petersson" userId="73880f0c-9bcc-4c20-a88f-258b250ae51f" providerId="ADAL" clId="{90F28516-7216-44C8-8368-95FC2132B885}" dt="2019-09-02T10:49:42.682" v="332" actId="26606"/>
          <ac:spMkLst>
            <pc:docMk/>
            <pc:sldMk cId="2805332302" sldId="309"/>
            <ac:spMk id="3" creationId="{2432DE02-5522-48D9-92E0-78B409D6F053}"/>
          </ac:spMkLst>
        </pc:spChg>
        <pc:spChg chg="add">
          <ac:chgData name="John Petersson" userId="73880f0c-9bcc-4c20-a88f-258b250ae51f" providerId="ADAL" clId="{90F28516-7216-44C8-8368-95FC2132B885}" dt="2019-09-02T10:49:42.682" v="332" actId="26606"/>
          <ac:spMkLst>
            <pc:docMk/>
            <pc:sldMk cId="2805332302" sldId="309"/>
            <ac:spMk id="10" creationId="{EE1530B0-6F96-46C0-8B3E-3215CB756BE4}"/>
          </ac:spMkLst>
        </pc:spChg>
        <pc:spChg chg="add">
          <ac:chgData name="John Petersson" userId="73880f0c-9bcc-4c20-a88f-258b250ae51f" providerId="ADAL" clId="{90F28516-7216-44C8-8368-95FC2132B885}" dt="2019-09-02T10:49:42.682" v="332" actId="26606"/>
          <ac:spMkLst>
            <pc:docMk/>
            <pc:sldMk cId="2805332302" sldId="309"/>
            <ac:spMk id="12" creationId="{754910CF-1B56-45D3-960A-E89F7B3B9131}"/>
          </ac:spMkLst>
        </pc:spChg>
        <pc:graphicFrameChg chg="add mod">
          <ac:chgData name="John Petersson" userId="73880f0c-9bcc-4c20-a88f-258b250ae51f" providerId="ADAL" clId="{90F28516-7216-44C8-8368-95FC2132B885}" dt="2019-09-02T10:49:51.343" v="336" actId="20577"/>
          <ac:graphicFrameMkLst>
            <pc:docMk/>
            <pc:sldMk cId="2805332302" sldId="309"/>
            <ac:graphicFrameMk id="5" creationId="{1DA80D4F-C24B-4168-A44B-EEF9CFA61AAA}"/>
          </ac:graphicFrameMkLst>
        </pc:graphicFrameChg>
      </pc:sldChg>
      <pc:sldChg chg="add del">
        <pc:chgData name="John Petersson" userId="73880f0c-9bcc-4c20-a88f-258b250ae51f" providerId="ADAL" clId="{90F28516-7216-44C8-8368-95FC2132B885}" dt="2019-09-02T10:52:49.543" v="405"/>
        <pc:sldMkLst>
          <pc:docMk/>
          <pc:sldMk cId="666206577" sldId="310"/>
        </pc:sldMkLst>
      </pc:sldChg>
      <pc:sldChg chg="addSp modSp add modAnim">
        <pc:chgData name="John Petersson" userId="73880f0c-9bcc-4c20-a88f-258b250ae51f" providerId="ADAL" clId="{90F28516-7216-44C8-8368-95FC2132B885}" dt="2019-09-02T13:20:23.165" v="977"/>
        <pc:sldMkLst>
          <pc:docMk/>
          <pc:sldMk cId="2530676726" sldId="310"/>
        </pc:sldMkLst>
        <pc:spChg chg="mod">
          <ac:chgData name="John Petersson" userId="73880f0c-9bcc-4c20-a88f-258b250ae51f" providerId="ADAL" clId="{90F28516-7216-44C8-8368-95FC2132B885}" dt="2019-09-02T10:54:20.039" v="485" actId="20577"/>
          <ac:spMkLst>
            <pc:docMk/>
            <pc:sldMk cId="2530676726" sldId="310"/>
            <ac:spMk id="2" creationId="{4BBD98CE-468E-42A0-A61C-7C70FDB3AC03}"/>
          </ac:spMkLst>
        </pc:spChg>
        <pc:spChg chg="mod">
          <ac:chgData name="John Petersson" userId="73880f0c-9bcc-4c20-a88f-258b250ae51f" providerId="ADAL" clId="{90F28516-7216-44C8-8368-95FC2132B885}" dt="2019-09-02T13:17:48.830" v="972" actId="20577"/>
          <ac:spMkLst>
            <pc:docMk/>
            <pc:sldMk cId="2530676726" sldId="310"/>
            <ac:spMk id="3" creationId="{72862C04-D516-4B49-96B4-04930E498AE7}"/>
          </ac:spMkLst>
        </pc:spChg>
        <pc:picChg chg="add mod">
          <ac:chgData name="John Petersson" userId="73880f0c-9bcc-4c20-a88f-258b250ae51f" providerId="ADAL" clId="{90F28516-7216-44C8-8368-95FC2132B885}" dt="2019-09-02T10:59:34.454" v="946" actId="207"/>
          <ac:picMkLst>
            <pc:docMk/>
            <pc:sldMk cId="2530676726" sldId="310"/>
            <ac:picMk id="5" creationId="{7D8846C5-7952-4D4C-8DF0-348F9C17E0B0}"/>
          </ac:picMkLst>
        </pc:picChg>
      </pc:sldChg>
      <pc:sldChg chg="addSp delSp add del setBg delDesignElem">
        <pc:chgData name="John Petersson" userId="73880f0c-9bcc-4c20-a88f-258b250ae51f" providerId="ADAL" clId="{90F28516-7216-44C8-8368-95FC2132B885}" dt="2019-09-04T10:50:08.710" v="1095"/>
        <pc:sldMkLst>
          <pc:docMk/>
          <pc:sldMk cId="3367567610" sldId="311"/>
        </pc:sldMkLst>
        <pc:spChg chg="add del">
          <ac:chgData name="John Petersson" userId="73880f0c-9bcc-4c20-a88f-258b250ae51f" providerId="ADAL" clId="{90F28516-7216-44C8-8368-95FC2132B885}" dt="2019-09-04T10:50:08.710" v="1095"/>
          <ac:spMkLst>
            <pc:docMk/>
            <pc:sldMk cId="3367567610" sldId="311"/>
            <ac:spMk id="9" creationId="{A14E4FB9-9BBF-47B3-A09F-01A3868E961D}"/>
          </ac:spMkLst>
        </pc:spChg>
        <pc:spChg chg="add del">
          <ac:chgData name="John Petersson" userId="73880f0c-9bcc-4c20-a88f-258b250ae51f" providerId="ADAL" clId="{90F28516-7216-44C8-8368-95FC2132B885}" dt="2019-09-04T10:50:08.710" v="1095"/>
          <ac:spMkLst>
            <pc:docMk/>
            <pc:sldMk cId="3367567610" sldId="311"/>
            <ac:spMk id="11" creationId="{C8DD82D3-D002-45B0-B16A-82B3DA4EFDDB}"/>
          </ac:spMkLst>
        </pc:spChg>
        <pc:cxnChg chg="add del">
          <ac:chgData name="John Petersson" userId="73880f0c-9bcc-4c20-a88f-258b250ae51f" providerId="ADAL" clId="{90F28516-7216-44C8-8368-95FC2132B885}" dt="2019-09-04T10:50:08.710" v="1095"/>
          <ac:cxnSpMkLst>
            <pc:docMk/>
            <pc:sldMk cId="3367567610" sldId="311"/>
            <ac:cxnSpMk id="13" creationId="{9F09C252-16FE-4557-AD6D-BB5CA773496C}"/>
          </ac:cxnSpMkLst>
        </pc:cxn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9-04T12:50:35.364" idx="7">
    <p:pos x="7027" y="392"/>
    <p:text>Finns inte i SAMBI</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04T12:47:00.453" idx="6">
    <p:pos x="2448" y="2009"/>
    <p:text>Eventuellt dela på autentiseringstjänst och inditetsleverantör</p:text>
    <p:extLst>
      <p:ext uri="{C676402C-5697-4E1C-873F-D02D1690AC5C}">
        <p15:threadingInfo xmlns:p15="http://schemas.microsoft.com/office/powerpoint/2012/main" timeZoneBias="-120"/>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6EBF4-5907-474A-933F-862379F02B1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64C670B-51CE-4AE7-9D59-A9B154E28750}">
      <dgm:prSet/>
      <dgm:spPr/>
      <dgm:t>
        <a:bodyPr/>
        <a:lstStyle/>
        <a:p>
          <a:r>
            <a:rPr lang="sv-SE" b="1" noProof="0"/>
            <a:t>Tillit</a:t>
          </a:r>
          <a:br>
            <a:rPr lang="sv-SE" noProof="0"/>
          </a:br>
          <a:r>
            <a:rPr lang="sv-SE" noProof="0"/>
            <a:t>Ingående parter måste känna att de kan lita på varandra. Därför behövs bland annat bestämmelser för hur nya tjänster och organisationer läggs till i federationen samt vilka krav som ställs på hur användaren grundidentifieras och hur detta efterlevs vad gäller identitetsutgivning.</a:t>
          </a:r>
        </a:p>
        <a:p>
          <a:endParaRPr lang="sv-SE" noProof="0"/>
        </a:p>
      </dgm:t>
    </dgm:pt>
    <dgm:pt modelId="{638EDDC5-15C7-4E72-BA16-23ED68A887DB}" type="parTrans" cxnId="{1DBE3E7A-898A-4058-BB32-B7968403474C}">
      <dgm:prSet/>
      <dgm:spPr/>
      <dgm:t>
        <a:bodyPr/>
        <a:lstStyle/>
        <a:p>
          <a:endParaRPr lang="en-US"/>
        </a:p>
      </dgm:t>
    </dgm:pt>
    <dgm:pt modelId="{129846E2-EA99-41CA-98F5-684AC0D1F1A9}" type="sibTrans" cxnId="{1DBE3E7A-898A-4058-BB32-B7968403474C}">
      <dgm:prSet/>
      <dgm:spPr/>
      <dgm:t>
        <a:bodyPr/>
        <a:lstStyle/>
        <a:p>
          <a:endParaRPr lang="en-US"/>
        </a:p>
      </dgm:t>
    </dgm:pt>
    <dgm:pt modelId="{0861A38A-7B44-4864-B4A9-337E4AE9E57A}">
      <dgm:prSet/>
      <dgm:spPr/>
      <dgm:t>
        <a:bodyPr/>
        <a:lstStyle/>
        <a:p>
          <a:r>
            <a:rPr lang="sv-SE" b="1" noProof="0"/>
            <a:t>Attribut</a:t>
          </a:r>
          <a:br>
            <a:rPr lang="sv-SE" noProof="0"/>
          </a:br>
          <a:r>
            <a:rPr lang="sv-SE" noProof="0"/>
            <a:t>Uppgifter om användarna i en federation behövs ofta för att den ska kunna uppfylla sitt syfte. Med hjälp av så kallade attribut går det exempelvis att ange om en användare är lärare eller elev och utifrån det kan tjänsteleverantörer bestämma vilka delar av tjänsten som användaren ska få tillgång till.</a:t>
          </a:r>
        </a:p>
      </dgm:t>
    </dgm:pt>
    <dgm:pt modelId="{353B6154-44D0-45F1-88CB-8125EF1A5064}" type="parTrans" cxnId="{D082CB9F-4DBB-40CE-90B8-A5FBD7196593}">
      <dgm:prSet/>
      <dgm:spPr/>
      <dgm:t>
        <a:bodyPr/>
        <a:lstStyle/>
        <a:p>
          <a:endParaRPr lang="en-US"/>
        </a:p>
      </dgm:t>
    </dgm:pt>
    <dgm:pt modelId="{7B8A70E5-393A-44FC-B11F-898EEB0E61B3}" type="sibTrans" cxnId="{D082CB9F-4DBB-40CE-90B8-A5FBD7196593}">
      <dgm:prSet/>
      <dgm:spPr/>
      <dgm:t>
        <a:bodyPr/>
        <a:lstStyle/>
        <a:p>
          <a:endParaRPr lang="en-US"/>
        </a:p>
      </dgm:t>
    </dgm:pt>
    <dgm:pt modelId="{CE312AFA-1BAF-40C4-9678-3979C3F23B44}">
      <dgm:prSet/>
      <dgm:spPr/>
      <dgm:t>
        <a:bodyPr/>
        <a:lstStyle/>
        <a:p>
          <a:r>
            <a:rPr lang="sv-SE" b="1" noProof="0"/>
            <a:t>Standarder för teknik</a:t>
          </a:r>
          <a:br>
            <a:rPr lang="sv-SE" noProof="0"/>
          </a:br>
          <a:r>
            <a:rPr lang="sv-SE" noProof="0"/>
            <a:t>Den tekniska implementationen av den överenskomna tilliten mellan organisationer kräver standarder som definierar hur det ska gå till, så alla vet att det sker på ett känt, kontrollerat och överenskommet sätt.</a:t>
          </a:r>
        </a:p>
      </dgm:t>
    </dgm:pt>
    <dgm:pt modelId="{42D3C390-E381-43C1-A605-8D4D5C3C1D6B}" type="parTrans" cxnId="{702027F5-C154-4E95-B7B2-CF32F5B6EAB8}">
      <dgm:prSet/>
      <dgm:spPr/>
      <dgm:t>
        <a:bodyPr/>
        <a:lstStyle/>
        <a:p>
          <a:endParaRPr lang="en-US"/>
        </a:p>
      </dgm:t>
    </dgm:pt>
    <dgm:pt modelId="{E84B16FC-96AC-4C1B-961E-8B821EF2AAC1}" type="sibTrans" cxnId="{702027F5-C154-4E95-B7B2-CF32F5B6EAB8}">
      <dgm:prSet/>
      <dgm:spPr/>
      <dgm:t>
        <a:bodyPr/>
        <a:lstStyle/>
        <a:p>
          <a:endParaRPr lang="en-US"/>
        </a:p>
      </dgm:t>
    </dgm:pt>
    <dgm:pt modelId="{1D12C70F-8892-4F61-9306-A90887532010}">
      <dgm:prSet/>
      <dgm:spPr/>
      <dgm:t>
        <a:bodyPr/>
        <a:lstStyle/>
        <a:p>
          <a:r>
            <a:rPr lang="sv-SE" b="1" noProof="0"/>
            <a:t>En gemensam infrastruktur</a:t>
          </a:r>
          <a:br>
            <a:rPr lang="sv-SE" noProof="0"/>
          </a:br>
          <a:r>
            <a:rPr lang="sv-SE" noProof="0"/>
            <a:t>Den faktiska tekniken som knyter ihop federationsoperatören, identitetsleverantörerna och tjänsteleverantörerna med varandra  i ett ekosystem så att en användare kan komma åt den information/funktionalitet, tjänsteleverantören gett behörighet till, oavsett om den ligger inom den egna organisationen eller externt hos ansluten tjänsteleverantör.</a:t>
          </a:r>
        </a:p>
      </dgm:t>
    </dgm:pt>
    <dgm:pt modelId="{D44742DC-578B-45ED-9E5A-5FAC6AEDE31C}" type="parTrans" cxnId="{386787CE-2AAE-4ABC-82A2-61864C99EE54}">
      <dgm:prSet/>
      <dgm:spPr/>
      <dgm:t>
        <a:bodyPr/>
        <a:lstStyle/>
        <a:p>
          <a:endParaRPr lang="en-US"/>
        </a:p>
      </dgm:t>
    </dgm:pt>
    <dgm:pt modelId="{EFA1AC00-FE17-4FB7-94C6-502631EAE1C9}" type="sibTrans" cxnId="{386787CE-2AAE-4ABC-82A2-61864C99EE54}">
      <dgm:prSet/>
      <dgm:spPr/>
      <dgm:t>
        <a:bodyPr/>
        <a:lstStyle/>
        <a:p>
          <a:endParaRPr lang="en-US"/>
        </a:p>
      </dgm:t>
    </dgm:pt>
    <dgm:pt modelId="{F8895F34-716F-4B31-9CC1-81D4389CF8C5}" type="pres">
      <dgm:prSet presAssocID="{EF46EBF4-5907-474A-933F-862379F02B1B}" presName="vert0" presStyleCnt="0">
        <dgm:presLayoutVars>
          <dgm:dir/>
          <dgm:animOne val="branch"/>
          <dgm:animLvl val="lvl"/>
        </dgm:presLayoutVars>
      </dgm:prSet>
      <dgm:spPr/>
    </dgm:pt>
    <dgm:pt modelId="{A321EC78-E034-4948-A4EE-E8458F25A400}" type="pres">
      <dgm:prSet presAssocID="{A64C670B-51CE-4AE7-9D59-A9B154E28750}" presName="thickLine" presStyleLbl="alignNode1" presStyleIdx="0" presStyleCnt="4"/>
      <dgm:spPr/>
    </dgm:pt>
    <dgm:pt modelId="{E3F15B89-B757-4307-AF1D-ADF9DAF25989}" type="pres">
      <dgm:prSet presAssocID="{A64C670B-51CE-4AE7-9D59-A9B154E28750}" presName="horz1" presStyleCnt="0"/>
      <dgm:spPr/>
    </dgm:pt>
    <dgm:pt modelId="{09333B51-10E4-42D3-B86F-825D761866CC}" type="pres">
      <dgm:prSet presAssocID="{A64C670B-51CE-4AE7-9D59-A9B154E28750}" presName="tx1" presStyleLbl="revTx" presStyleIdx="0" presStyleCnt="4"/>
      <dgm:spPr/>
    </dgm:pt>
    <dgm:pt modelId="{6A6F4F9E-26A5-462C-B41F-23021C83CF4A}" type="pres">
      <dgm:prSet presAssocID="{A64C670B-51CE-4AE7-9D59-A9B154E28750}" presName="vert1" presStyleCnt="0"/>
      <dgm:spPr/>
    </dgm:pt>
    <dgm:pt modelId="{F1971C3F-4100-4119-ACCD-D1A06E255C79}" type="pres">
      <dgm:prSet presAssocID="{0861A38A-7B44-4864-B4A9-337E4AE9E57A}" presName="thickLine" presStyleLbl="alignNode1" presStyleIdx="1" presStyleCnt="4"/>
      <dgm:spPr/>
    </dgm:pt>
    <dgm:pt modelId="{3969A02D-C21C-40EC-A997-DEA70EBC7E50}" type="pres">
      <dgm:prSet presAssocID="{0861A38A-7B44-4864-B4A9-337E4AE9E57A}" presName="horz1" presStyleCnt="0"/>
      <dgm:spPr/>
    </dgm:pt>
    <dgm:pt modelId="{8953DBF4-9A38-4746-90B1-1800D23D5238}" type="pres">
      <dgm:prSet presAssocID="{0861A38A-7B44-4864-B4A9-337E4AE9E57A}" presName="tx1" presStyleLbl="revTx" presStyleIdx="1" presStyleCnt="4"/>
      <dgm:spPr/>
    </dgm:pt>
    <dgm:pt modelId="{55C21CDF-3E2D-4E4D-8CFD-634A840ED37C}" type="pres">
      <dgm:prSet presAssocID="{0861A38A-7B44-4864-B4A9-337E4AE9E57A}" presName="vert1" presStyleCnt="0"/>
      <dgm:spPr/>
    </dgm:pt>
    <dgm:pt modelId="{C5D7E01F-2CFF-46BF-9B55-F0583FEDAF68}" type="pres">
      <dgm:prSet presAssocID="{CE312AFA-1BAF-40C4-9678-3979C3F23B44}" presName="thickLine" presStyleLbl="alignNode1" presStyleIdx="2" presStyleCnt="4"/>
      <dgm:spPr/>
    </dgm:pt>
    <dgm:pt modelId="{D6FE3BBC-67A4-4E62-95C4-534BF6618270}" type="pres">
      <dgm:prSet presAssocID="{CE312AFA-1BAF-40C4-9678-3979C3F23B44}" presName="horz1" presStyleCnt="0"/>
      <dgm:spPr/>
    </dgm:pt>
    <dgm:pt modelId="{C6082496-424A-4031-8008-44AD5EF1250C}" type="pres">
      <dgm:prSet presAssocID="{CE312AFA-1BAF-40C4-9678-3979C3F23B44}" presName="tx1" presStyleLbl="revTx" presStyleIdx="2" presStyleCnt="4"/>
      <dgm:spPr/>
    </dgm:pt>
    <dgm:pt modelId="{E8EF38F9-3D2A-4205-849B-09C98D2BF34E}" type="pres">
      <dgm:prSet presAssocID="{CE312AFA-1BAF-40C4-9678-3979C3F23B44}" presName="vert1" presStyleCnt="0"/>
      <dgm:spPr/>
    </dgm:pt>
    <dgm:pt modelId="{60FCBCF2-D350-474C-95A2-E3DCF3DBE689}" type="pres">
      <dgm:prSet presAssocID="{1D12C70F-8892-4F61-9306-A90887532010}" presName="thickLine" presStyleLbl="alignNode1" presStyleIdx="3" presStyleCnt="4"/>
      <dgm:spPr/>
    </dgm:pt>
    <dgm:pt modelId="{736E4DF3-B9E6-4E38-9B20-9C287F84ECD0}" type="pres">
      <dgm:prSet presAssocID="{1D12C70F-8892-4F61-9306-A90887532010}" presName="horz1" presStyleCnt="0"/>
      <dgm:spPr/>
    </dgm:pt>
    <dgm:pt modelId="{0D035AC5-C9EC-4B0D-8F15-083896172A37}" type="pres">
      <dgm:prSet presAssocID="{1D12C70F-8892-4F61-9306-A90887532010}" presName="tx1" presStyleLbl="revTx" presStyleIdx="3" presStyleCnt="4"/>
      <dgm:spPr/>
    </dgm:pt>
    <dgm:pt modelId="{1A9FE6E2-799E-4A8A-B394-CFA1A6F2F2C8}" type="pres">
      <dgm:prSet presAssocID="{1D12C70F-8892-4F61-9306-A90887532010}" presName="vert1" presStyleCnt="0"/>
      <dgm:spPr/>
    </dgm:pt>
  </dgm:ptLst>
  <dgm:cxnLst>
    <dgm:cxn modelId="{7F221500-28BF-4E8F-B2E4-ACDEB0F6BABE}" type="presOf" srcId="{EF46EBF4-5907-474A-933F-862379F02B1B}" destId="{F8895F34-716F-4B31-9CC1-81D4389CF8C5}" srcOrd="0" destOrd="0" presId="urn:microsoft.com/office/officeart/2008/layout/LinedList"/>
    <dgm:cxn modelId="{351AAA34-41D5-496E-AB50-81E5D6E4AF3C}" type="presOf" srcId="{0861A38A-7B44-4864-B4A9-337E4AE9E57A}" destId="{8953DBF4-9A38-4746-90B1-1800D23D5238}" srcOrd="0" destOrd="0" presId="urn:microsoft.com/office/officeart/2008/layout/LinedList"/>
    <dgm:cxn modelId="{2796FC39-FA91-48DE-A879-4354DABDCF18}" type="presOf" srcId="{1D12C70F-8892-4F61-9306-A90887532010}" destId="{0D035AC5-C9EC-4B0D-8F15-083896172A37}" srcOrd="0" destOrd="0" presId="urn:microsoft.com/office/officeart/2008/layout/LinedList"/>
    <dgm:cxn modelId="{40037A62-344F-43D2-B849-A44914D4A73D}" type="presOf" srcId="{CE312AFA-1BAF-40C4-9678-3979C3F23B44}" destId="{C6082496-424A-4031-8008-44AD5EF1250C}" srcOrd="0" destOrd="0" presId="urn:microsoft.com/office/officeart/2008/layout/LinedList"/>
    <dgm:cxn modelId="{1DBE3E7A-898A-4058-BB32-B7968403474C}" srcId="{EF46EBF4-5907-474A-933F-862379F02B1B}" destId="{A64C670B-51CE-4AE7-9D59-A9B154E28750}" srcOrd="0" destOrd="0" parTransId="{638EDDC5-15C7-4E72-BA16-23ED68A887DB}" sibTransId="{129846E2-EA99-41CA-98F5-684AC0D1F1A9}"/>
    <dgm:cxn modelId="{D082CB9F-4DBB-40CE-90B8-A5FBD7196593}" srcId="{EF46EBF4-5907-474A-933F-862379F02B1B}" destId="{0861A38A-7B44-4864-B4A9-337E4AE9E57A}" srcOrd="1" destOrd="0" parTransId="{353B6154-44D0-45F1-88CB-8125EF1A5064}" sibTransId="{7B8A70E5-393A-44FC-B11F-898EEB0E61B3}"/>
    <dgm:cxn modelId="{386787CE-2AAE-4ABC-82A2-61864C99EE54}" srcId="{EF46EBF4-5907-474A-933F-862379F02B1B}" destId="{1D12C70F-8892-4F61-9306-A90887532010}" srcOrd="3" destOrd="0" parTransId="{D44742DC-578B-45ED-9E5A-5FAC6AEDE31C}" sibTransId="{EFA1AC00-FE17-4FB7-94C6-502631EAE1C9}"/>
    <dgm:cxn modelId="{3B476BDE-063A-43F3-BCD4-1CCCC306B92F}" type="presOf" srcId="{A64C670B-51CE-4AE7-9D59-A9B154E28750}" destId="{09333B51-10E4-42D3-B86F-825D761866CC}" srcOrd="0" destOrd="0" presId="urn:microsoft.com/office/officeart/2008/layout/LinedList"/>
    <dgm:cxn modelId="{702027F5-C154-4E95-B7B2-CF32F5B6EAB8}" srcId="{EF46EBF4-5907-474A-933F-862379F02B1B}" destId="{CE312AFA-1BAF-40C4-9678-3979C3F23B44}" srcOrd="2" destOrd="0" parTransId="{42D3C390-E381-43C1-A605-8D4D5C3C1D6B}" sibTransId="{E84B16FC-96AC-4C1B-961E-8B821EF2AAC1}"/>
    <dgm:cxn modelId="{CCB2B31B-20B6-48E1-8FB6-7B35EF21EFDC}" type="presParOf" srcId="{F8895F34-716F-4B31-9CC1-81D4389CF8C5}" destId="{A321EC78-E034-4948-A4EE-E8458F25A400}" srcOrd="0" destOrd="0" presId="urn:microsoft.com/office/officeart/2008/layout/LinedList"/>
    <dgm:cxn modelId="{46062251-FE1E-43AB-9CE3-FC744E8A3F67}" type="presParOf" srcId="{F8895F34-716F-4B31-9CC1-81D4389CF8C5}" destId="{E3F15B89-B757-4307-AF1D-ADF9DAF25989}" srcOrd="1" destOrd="0" presId="urn:microsoft.com/office/officeart/2008/layout/LinedList"/>
    <dgm:cxn modelId="{337CAFED-A780-4395-8FB2-41FC11BBA6E1}" type="presParOf" srcId="{E3F15B89-B757-4307-AF1D-ADF9DAF25989}" destId="{09333B51-10E4-42D3-B86F-825D761866CC}" srcOrd="0" destOrd="0" presId="urn:microsoft.com/office/officeart/2008/layout/LinedList"/>
    <dgm:cxn modelId="{CB765C19-9E42-458C-B6D1-03F28C14E7CD}" type="presParOf" srcId="{E3F15B89-B757-4307-AF1D-ADF9DAF25989}" destId="{6A6F4F9E-26A5-462C-B41F-23021C83CF4A}" srcOrd="1" destOrd="0" presId="urn:microsoft.com/office/officeart/2008/layout/LinedList"/>
    <dgm:cxn modelId="{3221BF13-30CD-41DD-800C-66BBD2909BB8}" type="presParOf" srcId="{F8895F34-716F-4B31-9CC1-81D4389CF8C5}" destId="{F1971C3F-4100-4119-ACCD-D1A06E255C79}" srcOrd="2" destOrd="0" presId="urn:microsoft.com/office/officeart/2008/layout/LinedList"/>
    <dgm:cxn modelId="{E4ECE3F4-D45E-438D-B48B-C7230B969037}" type="presParOf" srcId="{F8895F34-716F-4B31-9CC1-81D4389CF8C5}" destId="{3969A02D-C21C-40EC-A997-DEA70EBC7E50}" srcOrd="3" destOrd="0" presId="urn:microsoft.com/office/officeart/2008/layout/LinedList"/>
    <dgm:cxn modelId="{47844498-9D0D-48BC-BF39-34015DE20CD1}" type="presParOf" srcId="{3969A02D-C21C-40EC-A997-DEA70EBC7E50}" destId="{8953DBF4-9A38-4746-90B1-1800D23D5238}" srcOrd="0" destOrd="0" presId="urn:microsoft.com/office/officeart/2008/layout/LinedList"/>
    <dgm:cxn modelId="{91F1A381-9E22-48E1-A284-FF91B2C81516}" type="presParOf" srcId="{3969A02D-C21C-40EC-A997-DEA70EBC7E50}" destId="{55C21CDF-3E2D-4E4D-8CFD-634A840ED37C}" srcOrd="1" destOrd="0" presId="urn:microsoft.com/office/officeart/2008/layout/LinedList"/>
    <dgm:cxn modelId="{7286FC84-B1F0-4327-B921-00E8F3CA92CF}" type="presParOf" srcId="{F8895F34-716F-4B31-9CC1-81D4389CF8C5}" destId="{C5D7E01F-2CFF-46BF-9B55-F0583FEDAF68}" srcOrd="4" destOrd="0" presId="urn:microsoft.com/office/officeart/2008/layout/LinedList"/>
    <dgm:cxn modelId="{042AAF0C-80C9-4FBE-884C-8EE8CE34D87A}" type="presParOf" srcId="{F8895F34-716F-4B31-9CC1-81D4389CF8C5}" destId="{D6FE3BBC-67A4-4E62-95C4-534BF6618270}" srcOrd="5" destOrd="0" presId="urn:microsoft.com/office/officeart/2008/layout/LinedList"/>
    <dgm:cxn modelId="{ABEA963C-7DF5-41DB-A4FD-F931F49CB27F}" type="presParOf" srcId="{D6FE3BBC-67A4-4E62-95C4-534BF6618270}" destId="{C6082496-424A-4031-8008-44AD5EF1250C}" srcOrd="0" destOrd="0" presId="urn:microsoft.com/office/officeart/2008/layout/LinedList"/>
    <dgm:cxn modelId="{A1C010CF-B268-47A7-A81A-2F09A4EA7BCE}" type="presParOf" srcId="{D6FE3BBC-67A4-4E62-95C4-534BF6618270}" destId="{E8EF38F9-3D2A-4205-849B-09C98D2BF34E}" srcOrd="1" destOrd="0" presId="urn:microsoft.com/office/officeart/2008/layout/LinedList"/>
    <dgm:cxn modelId="{AF986F35-5081-4E65-9D13-A04FA0F02D32}" type="presParOf" srcId="{F8895F34-716F-4B31-9CC1-81D4389CF8C5}" destId="{60FCBCF2-D350-474C-95A2-E3DCF3DBE689}" srcOrd="6" destOrd="0" presId="urn:microsoft.com/office/officeart/2008/layout/LinedList"/>
    <dgm:cxn modelId="{F6B3BC84-F7C6-47DC-B616-E89A63DAB9F0}" type="presParOf" srcId="{F8895F34-716F-4B31-9CC1-81D4389CF8C5}" destId="{736E4DF3-B9E6-4E38-9B20-9C287F84ECD0}" srcOrd="7" destOrd="0" presId="urn:microsoft.com/office/officeart/2008/layout/LinedList"/>
    <dgm:cxn modelId="{1B5CF615-9275-4D30-BDA8-FD22A91E3793}" type="presParOf" srcId="{736E4DF3-B9E6-4E38-9B20-9C287F84ECD0}" destId="{0D035AC5-C9EC-4B0D-8F15-083896172A37}" srcOrd="0" destOrd="0" presId="urn:microsoft.com/office/officeart/2008/layout/LinedList"/>
    <dgm:cxn modelId="{C2BF6E5C-B2DF-45ED-86F2-67779F4B8556}" type="presParOf" srcId="{736E4DF3-B9E6-4E38-9B20-9C287F84ECD0}" destId="{1A9FE6E2-799E-4A8A-B394-CFA1A6F2F2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483A33-4D54-4259-81C7-532A4446A9E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EF40AF8C-B841-4E93-91B7-6DD81E4A0088}">
      <dgm:prSet/>
      <dgm:spPr/>
      <dgm:t>
        <a:bodyPr/>
        <a:lstStyle/>
        <a:p>
          <a:r>
            <a:rPr lang="sv-SE" noProof="0" dirty="0"/>
            <a:t>En identitetsfederation består av flera delar. En eller flera </a:t>
          </a:r>
          <a:r>
            <a:rPr lang="sv-SE" b="1" noProof="0" dirty="0"/>
            <a:t>användarorganisationer</a:t>
          </a:r>
          <a:r>
            <a:rPr lang="sv-SE" noProof="0" dirty="0"/>
            <a:t> använder sig av minst en i</a:t>
          </a:r>
          <a:r>
            <a:rPr lang="sv-SE" b="1" noProof="0" dirty="0"/>
            <a:t>dentitetsintygsutgivare</a:t>
          </a:r>
          <a:r>
            <a:rPr lang="sv-SE" noProof="0" dirty="0"/>
            <a:t>, låter användarna identifiera sig med en </a:t>
          </a:r>
          <a:r>
            <a:rPr lang="sv-SE" b="1" noProof="0" dirty="0"/>
            <a:t>elektronisk identitetshandling </a:t>
          </a:r>
          <a:r>
            <a:rPr lang="sv-SE" noProof="0" dirty="0"/>
            <a:t>och kan vara kopplad till en </a:t>
          </a:r>
          <a:r>
            <a:rPr lang="sv-SE" b="1" i="0" u="none" dirty="0"/>
            <a:t>Attribututgivare</a:t>
          </a:r>
          <a:r>
            <a:rPr lang="sv-SE" noProof="0" dirty="0"/>
            <a:t> för att hitta </a:t>
          </a:r>
          <a:r>
            <a:rPr lang="sv-SE" b="1" noProof="0" dirty="0"/>
            <a:t>användarattribut</a:t>
          </a:r>
          <a:r>
            <a:rPr lang="sv-SE" noProof="0" dirty="0"/>
            <a:t>. Det behövs minst en </a:t>
          </a:r>
          <a:r>
            <a:rPr lang="sv-SE" b="1" noProof="0" dirty="0"/>
            <a:t>tjänsteleverantör</a:t>
          </a:r>
          <a:r>
            <a:rPr lang="sv-SE" noProof="0" dirty="0"/>
            <a:t>, som erbjuder tjänster till användarna. Ofta finns det också en </a:t>
          </a:r>
          <a:r>
            <a:rPr lang="sv-SE" b="1" noProof="0" dirty="0"/>
            <a:t>federationsoperatör</a:t>
          </a:r>
          <a:r>
            <a:rPr lang="sv-SE" noProof="0" dirty="0"/>
            <a:t> som har ett övergripande ansvar för federationen. Om det finns flera olika identitetsleverantörer finns det också en </a:t>
          </a:r>
          <a:r>
            <a:rPr lang="sv-SE" b="1" noProof="0" dirty="0"/>
            <a:t>anvisningstjänst</a:t>
          </a:r>
          <a:r>
            <a:rPr lang="sv-SE" noProof="0" dirty="0"/>
            <a:t>. Anvisningstjänsten håller koll på vilka identitetsleverantörer som är med i federationen och hjälper på olika sätt användarna att hitta "sin" identitetsleverantör.</a:t>
          </a:r>
        </a:p>
      </dgm:t>
    </dgm:pt>
    <dgm:pt modelId="{EA6AADF8-F850-469E-9459-F36BA8D8BDCA}" type="parTrans" cxnId="{946B052F-13CA-4523-A3C7-70601993EC85}">
      <dgm:prSet/>
      <dgm:spPr/>
      <dgm:t>
        <a:bodyPr/>
        <a:lstStyle/>
        <a:p>
          <a:endParaRPr lang="en-US"/>
        </a:p>
      </dgm:t>
    </dgm:pt>
    <dgm:pt modelId="{9B77D07B-871C-40CE-B5D4-29AE0911F53A}" type="sibTrans" cxnId="{946B052F-13CA-4523-A3C7-70601993EC85}">
      <dgm:prSet/>
      <dgm:spPr/>
      <dgm:t>
        <a:bodyPr/>
        <a:lstStyle/>
        <a:p>
          <a:endParaRPr lang="en-US"/>
        </a:p>
      </dgm:t>
    </dgm:pt>
    <dgm:pt modelId="{E3E7FBBA-4590-41C4-AB86-8E0F7071FB9E}">
      <dgm:prSet/>
      <dgm:spPr/>
      <dgm:t>
        <a:bodyPr/>
        <a:lstStyle/>
        <a:p>
          <a:r>
            <a:rPr lang="sv-SE" noProof="0" dirty="0"/>
            <a:t>I en federation är det alltså identitetsleverantören som har ansvaret för att kontrollera en användares identitet. Från identitetsleverantören får tjänsteleverantörerna reda på om användaren har identifierat sig på ett godkänt sätt. Men det kan också följa med information om behörighetsnivåer och annat, så kallade användarattribut. Utifrån dessa attribut kan tjänsteleverantören bestämma vilka funktioner som användaren ska få tillgång till. I ett system för skolbetyg kan det till exempel innebära att en elev bara får se sina egna betyg. En lärare kan däremot ändra betyg, men bara för de klasser som de undervisar i.</a:t>
          </a:r>
        </a:p>
      </dgm:t>
    </dgm:pt>
    <dgm:pt modelId="{44E9804F-3950-4454-8298-F10377605C77}" type="parTrans" cxnId="{42FDF010-45FC-4896-8A5B-39337B95A57C}">
      <dgm:prSet/>
      <dgm:spPr/>
      <dgm:t>
        <a:bodyPr/>
        <a:lstStyle/>
        <a:p>
          <a:endParaRPr lang="en-US"/>
        </a:p>
      </dgm:t>
    </dgm:pt>
    <dgm:pt modelId="{4C80B08D-CE5D-4C30-B7C9-A2302925763A}" type="sibTrans" cxnId="{42FDF010-45FC-4896-8A5B-39337B95A57C}">
      <dgm:prSet/>
      <dgm:spPr/>
      <dgm:t>
        <a:bodyPr/>
        <a:lstStyle/>
        <a:p>
          <a:endParaRPr lang="en-US"/>
        </a:p>
      </dgm:t>
    </dgm:pt>
    <dgm:pt modelId="{9DD8E31B-9BB6-4607-BE3F-0B5C50C3F38C}" type="pres">
      <dgm:prSet presAssocID="{87483A33-4D54-4259-81C7-532A4446A9E9}" presName="vert0" presStyleCnt="0">
        <dgm:presLayoutVars>
          <dgm:dir/>
          <dgm:animOne val="branch"/>
          <dgm:animLvl val="lvl"/>
        </dgm:presLayoutVars>
      </dgm:prSet>
      <dgm:spPr/>
    </dgm:pt>
    <dgm:pt modelId="{0D2D9AA2-0E1F-4F79-9FF2-963966BE400D}" type="pres">
      <dgm:prSet presAssocID="{EF40AF8C-B841-4E93-91B7-6DD81E4A0088}" presName="thickLine" presStyleLbl="alignNode1" presStyleIdx="0" presStyleCnt="2"/>
      <dgm:spPr/>
    </dgm:pt>
    <dgm:pt modelId="{80F912EE-5E7B-4D3D-B507-DD247EB0DFEF}" type="pres">
      <dgm:prSet presAssocID="{EF40AF8C-B841-4E93-91B7-6DD81E4A0088}" presName="horz1" presStyleCnt="0"/>
      <dgm:spPr/>
    </dgm:pt>
    <dgm:pt modelId="{0F1ED76B-8C11-4F40-9B8C-2E337ED6662E}" type="pres">
      <dgm:prSet presAssocID="{EF40AF8C-B841-4E93-91B7-6DD81E4A0088}" presName="tx1" presStyleLbl="revTx" presStyleIdx="0" presStyleCnt="2"/>
      <dgm:spPr/>
    </dgm:pt>
    <dgm:pt modelId="{2086EB2F-8D0B-4145-BAFF-B3578FF957F4}" type="pres">
      <dgm:prSet presAssocID="{EF40AF8C-B841-4E93-91B7-6DD81E4A0088}" presName="vert1" presStyleCnt="0"/>
      <dgm:spPr/>
    </dgm:pt>
    <dgm:pt modelId="{E79E0720-6427-4258-AB2F-7D9C115D0AD7}" type="pres">
      <dgm:prSet presAssocID="{E3E7FBBA-4590-41C4-AB86-8E0F7071FB9E}" presName="thickLine" presStyleLbl="alignNode1" presStyleIdx="1" presStyleCnt="2"/>
      <dgm:spPr/>
    </dgm:pt>
    <dgm:pt modelId="{CA23B034-CC02-42BC-8273-6E4D0CBAF22E}" type="pres">
      <dgm:prSet presAssocID="{E3E7FBBA-4590-41C4-AB86-8E0F7071FB9E}" presName="horz1" presStyleCnt="0"/>
      <dgm:spPr/>
    </dgm:pt>
    <dgm:pt modelId="{97BE60B7-2598-422F-B899-D2040DAA3C0F}" type="pres">
      <dgm:prSet presAssocID="{E3E7FBBA-4590-41C4-AB86-8E0F7071FB9E}" presName="tx1" presStyleLbl="revTx" presStyleIdx="1" presStyleCnt="2"/>
      <dgm:spPr/>
    </dgm:pt>
    <dgm:pt modelId="{D6BBF79D-39E9-442F-9D21-6A17C00A2C33}" type="pres">
      <dgm:prSet presAssocID="{E3E7FBBA-4590-41C4-AB86-8E0F7071FB9E}" presName="vert1" presStyleCnt="0"/>
      <dgm:spPr/>
    </dgm:pt>
  </dgm:ptLst>
  <dgm:cxnLst>
    <dgm:cxn modelId="{42FDF010-45FC-4896-8A5B-39337B95A57C}" srcId="{87483A33-4D54-4259-81C7-532A4446A9E9}" destId="{E3E7FBBA-4590-41C4-AB86-8E0F7071FB9E}" srcOrd="1" destOrd="0" parTransId="{44E9804F-3950-4454-8298-F10377605C77}" sibTransId="{4C80B08D-CE5D-4C30-B7C9-A2302925763A}"/>
    <dgm:cxn modelId="{946B052F-13CA-4523-A3C7-70601993EC85}" srcId="{87483A33-4D54-4259-81C7-532A4446A9E9}" destId="{EF40AF8C-B841-4E93-91B7-6DD81E4A0088}" srcOrd="0" destOrd="0" parTransId="{EA6AADF8-F850-469E-9459-F36BA8D8BDCA}" sibTransId="{9B77D07B-871C-40CE-B5D4-29AE0911F53A}"/>
    <dgm:cxn modelId="{ABFFADC0-0B31-4EAC-BDCE-D8A20AA5A2A9}" type="presOf" srcId="{E3E7FBBA-4590-41C4-AB86-8E0F7071FB9E}" destId="{97BE60B7-2598-422F-B899-D2040DAA3C0F}" srcOrd="0" destOrd="0" presId="urn:microsoft.com/office/officeart/2008/layout/LinedList"/>
    <dgm:cxn modelId="{C09130CF-6569-4355-85AB-B4020AF33C43}" type="presOf" srcId="{87483A33-4D54-4259-81C7-532A4446A9E9}" destId="{9DD8E31B-9BB6-4607-BE3F-0B5C50C3F38C}" srcOrd="0" destOrd="0" presId="urn:microsoft.com/office/officeart/2008/layout/LinedList"/>
    <dgm:cxn modelId="{EB9779F0-E376-436E-96C6-73177EEC1010}" type="presOf" srcId="{EF40AF8C-B841-4E93-91B7-6DD81E4A0088}" destId="{0F1ED76B-8C11-4F40-9B8C-2E337ED6662E}" srcOrd="0" destOrd="0" presId="urn:microsoft.com/office/officeart/2008/layout/LinedList"/>
    <dgm:cxn modelId="{A2523280-EF7A-4FFD-9C25-CD16F122983C}" type="presParOf" srcId="{9DD8E31B-9BB6-4607-BE3F-0B5C50C3F38C}" destId="{0D2D9AA2-0E1F-4F79-9FF2-963966BE400D}" srcOrd="0" destOrd="0" presId="urn:microsoft.com/office/officeart/2008/layout/LinedList"/>
    <dgm:cxn modelId="{C26203C6-55AB-4EBC-BB16-035D706EEEE4}" type="presParOf" srcId="{9DD8E31B-9BB6-4607-BE3F-0B5C50C3F38C}" destId="{80F912EE-5E7B-4D3D-B507-DD247EB0DFEF}" srcOrd="1" destOrd="0" presId="urn:microsoft.com/office/officeart/2008/layout/LinedList"/>
    <dgm:cxn modelId="{5658949C-BC87-49BB-A875-ACBEA920C118}" type="presParOf" srcId="{80F912EE-5E7B-4D3D-B507-DD247EB0DFEF}" destId="{0F1ED76B-8C11-4F40-9B8C-2E337ED6662E}" srcOrd="0" destOrd="0" presId="urn:microsoft.com/office/officeart/2008/layout/LinedList"/>
    <dgm:cxn modelId="{2D6F0F86-CD04-4545-BDCE-463E98D65017}" type="presParOf" srcId="{80F912EE-5E7B-4D3D-B507-DD247EB0DFEF}" destId="{2086EB2F-8D0B-4145-BAFF-B3578FF957F4}" srcOrd="1" destOrd="0" presId="urn:microsoft.com/office/officeart/2008/layout/LinedList"/>
    <dgm:cxn modelId="{196B14C0-9F4D-4616-A69B-4381D4AB548F}" type="presParOf" srcId="{9DD8E31B-9BB6-4607-BE3F-0B5C50C3F38C}" destId="{E79E0720-6427-4258-AB2F-7D9C115D0AD7}" srcOrd="2" destOrd="0" presId="urn:microsoft.com/office/officeart/2008/layout/LinedList"/>
    <dgm:cxn modelId="{6645A86F-5724-42DB-B31C-E53E2223356E}" type="presParOf" srcId="{9DD8E31B-9BB6-4607-BE3F-0B5C50C3F38C}" destId="{CA23B034-CC02-42BC-8273-6E4D0CBAF22E}" srcOrd="3" destOrd="0" presId="urn:microsoft.com/office/officeart/2008/layout/LinedList"/>
    <dgm:cxn modelId="{18898BB6-2E7C-4F0C-96DA-8368E0E3E422}" type="presParOf" srcId="{CA23B034-CC02-42BC-8273-6E4D0CBAF22E}" destId="{97BE60B7-2598-422F-B899-D2040DAA3C0F}" srcOrd="0" destOrd="0" presId="urn:microsoft.com/office/officeart/2008/layout/LinedList"/>
    <dgm:cxn modelId="{71EC3E57-6331-4487-B2A7-A775CF40F629}" type="presParOf" srcId="{CA23B034-CC02-42BC-8273-6E4D0CBAF22E}" destId="{D6BBF79D-39E9-442F-9D21-6A17C00A2C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CE5FA3-7638-40B8-BEAC-0816667865E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D779465-3BBD-4433-BB73-EC581C06303D}">
      <dgm:prSet/>
      <dgm:spPr/>
      <dgm:t>
        <a:bodyPr/>
        <a:lstStyle/>
        <a:p>
          <a:pPr>
            <a:lnSpc>
              <a:spcPct val="100000"/>
            </a:lnSpc>
          </a:pPr>
          <a:r>
            <a:rPr lang="sv-SE" noProof="0"/>
            <a:t>Pengar är ofta en stark drivkraft för att bygga en identitetsfederation. Att göra id-kontroller är kostsamt. Det uppenbara är investeringar i teknik som i slutänden måste finansieras av användarna. Men det finns också mindre uppenbara kostnader, till exempel för att driva och underhålla databasen med användaruppgifter. En stor fördel med en identitetsfederation är att informationen om den enskilda användaren bara behöver finnas på ett ställe. Det gör att de sammanlagda underhållskostnaderna minskar. Med standardiserad teknik för id-kontroller och ett system där olika aktörer litar på varandra kan kostnaderna pressas och en valfrihet kan erbjudas.</a:t>
          </a:r>
        </a:p>
      </dgm:t>
    </dgm:pt>
    <dgm:pt modelId="{3EED1339-B2D4-4B45-9C58-8C2D5A1D296F}" type="parTrans" cxnId="{ABDCD4C2-1E6D-448C-8FB3-FF986BE350ED}">
      <dgm:prSet/>
      <dgm:spPr/>
      <dgm:t>
        <a:bodyPr/>
        <a:lstStyle/>
        <a:p>
          <a:endParaRPr lang="en-US"/>
        </a:p>
      </dgm:t>
    </dgm:pt>
    <dgm:pt modelId="{FC54F716-6842-4F40-B36A-A5EE7D735849}" type="sibTrans" cxnId="{ABDCD4C2-1E6D-448C-8FB3-FF986BE350ED}">
      <dgm:prSet/>
      <dgm:spPr/>
      <dgm:t>
        <a:bodyPr/>
        <a:lstStyle/>
        <a:p>
          <a:pPr>
            <a:lnSpc>
              <a:spcPct val="100000"/>
            </a:lnSpc>
          </a:pPr>
          <a:endParaRPr lang="en-US"/>
        </a:p>
      </dgm:t>
    </dgm:pt>
    <dgm:pt modelId="{2F148411-270A-4A10-802D-FC03B43DB7A1}">
      <dgm:prSet/>
      <dgm:spPr/>
      <dgm:t>
        <a:bodyPr/>
        <a:lstStyle/>
        <a:p>
          <a:pPr>
            <a:lnSpc>
              <a:spcPct val="100000"/>
            </a:lnSpc>
          </a:pPr>
          <a:r>
            <a:rPr lang="en-US"/>
            <a:t>Men det är inte bara direkta kostnadsbesparingar som ligger bakom önskemålen. Enklare utveckling är ett annat argument. Om tjänsteleverantörerna tar hjälp från en identitetsleverantör för att göra id-kontrollerna behöver inte tjänsteleverantören på egen hand hänga med i teknikutvecklingen. Om identitetsleverantör och tjänsteleverantör bara kommit överens om hur identitetsinformationen ska utbytas dem emellan kan identitetsleverantören använda vilken teknik som helst för att låta användarna identifiera sig.</a:t>
          </a:r>
        </a:p>
      </dgm:t>
    </dgm:pt>
    <dgm:pt modelId="{9ED46BB8-344E-4C89-B757-B4E65C5FA978}" type="parTrans" cxnId="{2F957CBB-E4A5-460E-8A34-95CDB3804D12}">
      <dgm:prSet/>
      <dgm:spPr/>
      <dgm:t>
        <a:bodyPr/>
        <a:lstStyle/>
        <a:p>
          <a:endParaRPr lang="en-US"/>
        </a:p>
      </dgm:t>
    </dgm:pt>
    <dgm:pt modelId="{9109A0E1-FDE1-4CA7-9E1A-3DC1A1FDE12F}" type="sibTrans" cxnId="{2F957CBB-E4A5-460E-8A34-95CDB3804D12}">
      <dgm:prSet/>
      <dgm:spPr/>
      <dgm:t>
        <a:bodyPr/>
        <a:lstStyle/>
        <a:p>
          <a:endParaRPr lang="en-US"/>
        </a:p>
      </dgm:t>
    </dgm:pt>
    <dgm:pt modelId="{E579CF80-7579-475A-9DDE-114FF4F6E195}" type="pres">
      <dgm:prSet presAssocID="{6ACE5FA3-7638-40B8-BEAC-0816667865ED}" presName="root" presStyleCnt="0">
        <dgm:presLayoutVars>
          <dgm:dir/>
          <dgm:resizeHandles val="exact"/>
        </dgm:presLayoutVars>
      </dgm:prSet>
      <dgm:spPr/>
    </dgm:pt>
    <dgm:pt modelId="{3EA38A59-FAE8-4529-8754-726B497C7E68}" type="pres">
      <dgm:prSet presAssocID="{6ACE5FA3-7638-40B8-BEAC-0816667865ED}" presName="container" presStyleCnt="0">
        <dgm:presLayoutVars>
          <dgm:dir/>
          <dgm:resizeHandles val="exact"/>
        </dgm:presLayoutVars>
      </dgm:prSet>
      <dgm:spPr/>
    </dgm:pt>
    <dgm:pt modelId="{CD3DBCFB-279B-43EF-A66A-9A908E269770}" type="pres">
      <dgm:prSet presAssocID="{5D779465-3BBD-4433-BB73-EC581C06303D}" presName="compNode" presStyleCnt="0"/>
      <dgm:spPr/>
    </dgm:pt>
    <dgm:pt modelId="{1F9FF1F8-CFE3-4923-A872-4AD061A35384}" type="pres">
      <dgm:prSet presAssocID="{5D779465-3BBD-4433-BB73-EC581C06303D}" presName="iconBgRect" presStyleLbl="bgShp" presStyleIdx="0" presStyleCnt="2"/>
      <dgm:spPr/>
    </dgm:pt>
    <dgm:pt modelId="{C38E657B-9D10-46A8-82FA-4D3F1F755D56}" type="pres">
      <dgm:prSet presAssocID="{5D779465-3BBD-4433-BB73-EC581C06303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2662E7DE-9CFE-4095-BFD8-B9C187E5D4B7}" type="pres">
      <dgm:prSet presAssocID="{5D779465-3BBD-4433-BB73-EC581C06303D}" presName="spaceRect" presStyleCnt="0"/>
      <dgm:spPr/>
    </dgm:pt>
    <dgm:pt modelId="{83E4AA26-AF83-46CD-AA5A-A46109E095BD}" type="pres">
      <dgm:prSet presAssocID="{5D779465-3BBD-4433-BB73-EC581C06303D}" presName="textRect" presStyleLbl="revTx" presStyleIdx="0" presStyleCnt="2">
        <dgm:presLayoutVars>
          <dgm:chMax val="1"/>
          <dgm:chPref val="1"/>
        </dgm:presLayoutVars>
      </dgm:prSet>
      <dgm:spPr/>
    </dgm:pt>
    <dgm:pt modelId="{EAB2EA59-44E4-425E-860B-8D24E96E56BD}" type="pres">
      <dgm:prSet presAssocID="{FC54F716-6842-4F40-B36A-A5EE7D735849}" presName="sibTrans" presStyleLbl="sibTrans2D1" presStyleIdx="0" presStyleCnt="0"/>
      <dgm:spPr/>
    </dgm:pt>
    <dgm:pt modelId="{83D3B3E3-377E-4D6A-9ECB-00DF22858DE7}" type="pres">
      <dgm:prSet presAssocID="{2F148411-270A-4A10-802D-FC03B43DB7A1}" presName="compNode" presStyleCnt="0"/>
      <dgm:spPr/>
    </dgm:pt>
    <dgm:pt modelId="{E3FC6D73-9E39-4E07-BBEF-EA80224318AD}" type="pres">
      <dgm:prSet presAssocID="{2F148411-270A-4A10-802D-FC03B43DB7A1}" presName="iconBgRect" presStyleLbl="bgShp" presStyleIdx="1" presStyleCnt="2"/>
      <dgm:spPr/>
    </dgm:pt>
    <dgm:pt modelId="{74B5756C-502D-4697-9969-8E6C6B112EC2}" type="pres">
      <dgm:prSet presAssocID="{2F148411-270A-4A10-802D-FC03B43DB7A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A11D76F2-B379-4DBB-99A9-184D8F4E140C}" type="pres">
      <dgm:prSet presAssocID="{2F148411-270A-4A10-802D-FC03B43DB7A1}" presName="spaceRect" presStyleCnt="0"/>
      <dgm:spPr/>
    </dgm:pt>
    <dgm:pt modelId="{7431DDC4-DAF1-4C0E-B2F3-8FA4F44EE287}" type="pres">
      <dgm:prSet presAssocID="{2F148411-270A-4A10-802D-FC03B43DB7A1}" presName="textRect" presStyleLbl="revTx" presStyleIdx="1" presStyleCnt="2">
        <dgm:presLayoutVars>
          <dgm:chMax val="1"/>
          <dgm:chPref val="1"/>
        </dgm:presLayoutVars>
      </dgm:prSet>
      <dgm:spPr/>
    </dgm:pt>
  </dgm:ptLst>
  <dgm:cxnLst>
    <dgm:cxn modelId="{8FCE1F66-4DEC-477A-B349-E487D4D8B205}" type="presOf" srcId="{FC54F716-6842-4F40-B36A-A5EE7D735849}" destId="{EAB2EA59-44E4-425E-860B-8D24E96E56BD}" srcOrd="0" destOrd="0" presId="urn:microsoft.com/office/officeart/2018/2/layout/IconCircleList"/>
    <dgm:cxn modelId="{15AD046F-D337-491C-AFA1-DD203750C044}" type="presOf" srcId="{6ACE5FA3-7638-40B8-BEAC-0816667865ED}" destId="{E579CF80-7579-475A-9DDE-114FF4F6E195}" srcOrd="0" destOrd="0" presId="urn:microsoft.com/office/officeart/2018/2/layout/IconCircleList"/>
    <dgm:cxn modelId="{A8834454-F661-4E81-9E1D-0A1478EB890D}" type="presOf" srcId="{5D779465-3BBD-4433-BB73-EC581C06303D}" destId="{83E4AA26-AF83-46CD-AA5A-A46109E095BD}" srcOrd="0" destOrd="0" presId="urn:microsoft.com/office/officeart/2018/2/layout/IconCircleList"/>
    <dgm:cxn modelId="{2F957CBB-E4A5-460E-8A34-95CDB3804D12}" srcId="{6ACE5FA3-7638-40B8-BEAC-0816667865ED}" destId="{2F148411-270A-4A10-802D-FC03B43DB7A1}" srcOrd="1" destOrd="0" parTransId="{9ED46BB8-344E-4C89-B757-B4E65C5FA978}" sibTransId="{9109A0E1-FDE1-4CA7-9E1A-3DC1A1FDE12F}"/>
    <dgm:cxn modelId="{ABDCD4C2-1E6D-448C-8FB3-FF986BE350ED}" srcId="{6ACE5FA3-7638-40B8-BEAC-0816667865ED}" destId="{5D779465-3BBD-4433-BB73-EC581C06303D}" srcOrd="0" destOrd="0" parTransId="{3EED1339-B2D4-4B45-9C58-8C2D5A1D296F}" sibTransId="{FC54F716-6842-4F40-B36A-A5EE7D735849}"/>
    <dgm:cxn modelId="{F38674DC-821A-4B45-B6D5-CDD1818A5580}" type="presOf" srcId="{2F148411-270A-4A10-802D-FC03B43DB7A1}" destId="{7431DDC4-DAF1-4C0E-B2F3-8FA4F44EE287}" srcOrd="0" destOrd="0" presId="urn:microsoft.com/office/officeart/2018/2/layout/IconCircleList"/>
    <dgm:cxn modelId="{ED37F121-6335-4757-9E4A-13784BAEE089}" type="presParOf" srcId="{E579CF80-7579-475A-9DDE-114FF4F6E195}" destId="{3EA38A59-FAE8-4529-8754-726B497C7E68}" srcOrd="0" destOrd="0" presId="urn:microsoft.com/office/officeart/2018/2/layout/IconCircleList"/>
    <dgm:cxn modelId="{1B1384E9-A152-4D99-A8A2-894700D91013}" type="presParOf" srcId="{3EA38A59-FAE8-4529-8754-726B497C7E68}" destId="{CD3DBCFB-279B-43EF-A66A-9A908E269770}" srcOrd="0" destOrd="0" presId="urn:microsoft.com/office/officeart/2018/2/layout/IconCircleList"/>
    <dgm:cxn modelId="{8D085D08-9BC0-4D43-8A59-D5FDF44BDE7A}" type="presParOf" srcId="{CD3DBCFB-279B-43EF-A66A-9A908E269770}" destId="{1F9FF1F8-CFE3-4923-A872-4AD061A35384}" srcOrd="0" destOrd="0" presId="urn:microsoft.com/office/officeart/2018/2/layout/IconCircleList"/>
    <dgm:cxn modelId="{1EDFDE35-1369-4C47-BC07-47FC10B7A48E}" type="presParOf" srcId="{CD3DBCFB-279B-43EF-A66A-9A908E269770}" destId="{C38E657B-9D10-46A8-82FA-4D3F1F755D56}" srcOrd="1" destOrd="0" presId="urn:microsoft.com/office/officeart/2018/2/layout/IconCircleList"/>
    <dgm:cxn modelId="{F46FF3FE-9C9C-481C-9449-6669EE15F4FD}" type="presParOf" srcId="{CD3DBCFB-279B-43EF-A66A-9A908E269770}" destId="{2662E7DE-9CFE-4095-BFD8-B9C187E5D4B7}" srcOrd="2" destOrd="0" presId="urn:microsoft.com/office/officeart/2018/2/layout/IconCircleList"/>
    <dgm:cxn modelId="{34104537-B61E-4BB8-976A-4DB37FBD47D9}" type="presParOf" srcId="{CD3DBCFB-279B-43EF-A66A-9A908E269770}" destId="{83E4AA26-AF83-46CD-AA5A-A46109E095BD}" srcOrd="3" destOrd="0" presId="urn:microsoft.com/office/officeart/2018/2/layout/IconCircleList"/>
    <dgm:cxn modelId="{45547C3D-D72A-4789-80F5-AC2415B9450C}" type="presParOf" srcId="{3EA38A59-FAE8-4529-8754-726B497C7E68}" destId="{EAB2EA59-44E4-425E-860B-8D24E96E56BD}" srcOrd="1" destOrd="0" presId="urn:microsoft.com/office/officeart/2018/2/layout/IconCircleList"/>
    <dgm:cxn modelId="{54E1A44E-DA9C-4B88-BFAD-E55EBEFC869B}" type="presParOf" srcId="{3EA38A59-FAE8-4529-8754-726B497C7E68}" destId="{83D3B3E3-377E-4D6A-9ECB-00DF22858DE7}" srcOrd="2" destOrd="0" presId="urn:microsoft.com/office/officeart/2018/2/layout/IconCircleList"/>
    <dgm:cxn modelId="{2FDD57F8-EE24-402C-8BEC-7E866746BD63}" type="presParOf" srcId="{83D3B3E3-377E-4D6A-9ECB-00DF22858DE7}" destId="{E3FC6D73-9E39-4E07-BBEF-EA80224318AD}" srcOrd="0" destOrd="0" presId="urn:microsoft.com/office/officeart/2018/2/layout/IconCircleList"/>
    <dgm:cxn modelId="{4A8FE8F0-FE0A-4304-927A-D3AFFDF5D0CC}" type="presParOf" srcId="{83D3B3E3-377E-4D6A-9ECB-00DF22858DE7}" destId="{74B5756C-502D-4697-9969-8E6C6B112EC2}" srcOrd="1" destOrd="0" presId="urn:microsoft.com/office/officeart/2018/2/layout/IconCircleList"/>
    <dgm:cxn modelId="{F6C992C2-C32C-444E-A12C-A1D8E8997C2B}" type="presParOf" srcId="{83D3B3E3-377E-4D6A-9ECB-00DF22858DE7}" destId="{A11D76F2-B379-4DBB-99A9-184D8F4E140C}" srcOrd="2" destOrd="0" presId="urn:microsoft.com/office/officeart/2018/2/layout/IconCircleList"/>
    <dgm:cxn modelId="{B71B1ADE-8763-4FB2-A0BB-7766963934DE}" type="presParOf" srcId="{83D3B3E3-377E-4D6A-9ECB-00DF22858DE7}" destId="{7431DDC4-DAF1-4C0E-B2F3-8FA4F44EE28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841459-EB2C-4873-9CA2-1B8EC321725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C97C369-A537-4436-BB04-CB334BDCA8A0}">
      <dgm:prSet/>
      <dgm:spPr/>
      <dgm:t>
        <a:bodyPr/>
        <a:lstStyle/>
        <a:p>
          <a:r>
            <a:rPr lang="sv-SE" noProof="0" dirty="0"/>
            <a:t>Förslag på mobil autentiseringsmetod för personlig och delad mobil enhet som ska/kan användas för att uppnå tillitsnivå 3</a:t>
          </a:r>
        </a:p>
      </dgm:t>
    </dgm:pt>
    <dgm:pt modelId="{FA33381E-963A-4B50-89EF-8F5D1C0A0851}" type="parTrans" cxnId="{30F8666B-5FBE-4BF8-9BFE-2A264F627A57}">
      <dgm:prSet/>
      <dgm:spPr/>
      <dgm:t>
        <a:bodyPr/>
        <a:lstStyle/>
        <a:p>
          <a:endParaRPr lang="en-US"/>
        </a:p>
      </dgm:t>
    </dgm:pt>
    <dgm:pt modelId="{4ABD5274-0739-4B70-B3AD-B175010BC872}" type="sibTrans" cxnId="{30F8666B-5FBE-4BF8-9BFE-2A264F627A57}">
      <dgm:prSet/>
      <dgm:spPr/>
      <dgm:t>
        <a:bodyPr/>
        <a:lstStyle/>
        <a:p>
          <a:endParaRPr lang="en-US"/>
        </a:p>
      </dgm:t>
    </dgm:pt>
    <dgm:pt modelId="{91BEFF6C-F00B-4DD8-97DB-5BC47FCBF9BB}">
      <dgm:prSet/>
      <dgm:spPr/>
      <dgm:t>
        <a:bodyPr/>
        <a:lstStyle/>
        <a:p>
          <a:r>
            <a:rPr lang="sv-SE" noProof="0" dirty="0"/>
            <a:t>Beslutsunderlag för gemensamt ställningstagande om vägval kring infrastruktur för att kunna följa referansarkitektur för identitet och åtkomst</a:t>
          </a:r>
        </a:p>
      </dgm:t>
    </dgm:pt>
    <dgm:pt modelId="{DAA03402-CC25-49E2-934C-5290D5614EF4}" type="parTrans" cxnId="{C0BC9376-E5B0-4AE6-8769-CBCA272B2F8E}">
      <dgm:prSet/>
      <dgm:spPr/>
      <dgm:t>
        <a:bodyPr/>
        <a:lstStyle/>
        <a:p>
          <a:endParaRPr lang="en-US"/>
        </a:p>
      </dgm:t>
    </dgm:pt>
    <dgm:pt modelId="{4432199C-C04B-4A3B-92DF-072328871F02}" type="sibTrans" cxnId="{C0BC9376-E5B0-4AE6-8769-CBCA272B2F8E}">
      <dgm:prSet/>
      <dgm:spPr/>
      <dgm:t>
        <a:bodyPr/>
        <a:lstStyle/>
        <a:p>
          <a:endParaRPr lang="en-US"/>
        </a:p>
      </dgm:t>
    </dgm:pt>
    <dgm:pt modelId="{AF55141E-5463-4D02-93AC-C744DEA3BA3D}">
      <dgm:prSet/>
      <dgm:spPr/>
      <dgm:t>
        <a:bodyPr/>
        <a:lstStyle/>
        <a:p>
          <a:r>
            <a:rPr lang="sv-SE" noProof="0" dirty="0"/>
            <a:t>”</a:t>
          </a:r>
          <a:r>
            <a:rPr lang="sv-SE" noProof="0" dirty="0" err="1"/>
            <a:t>Tjänstefierat</a:t>
          </a:r>
          <a:r>
            <a:rPr lang="sv-SE" noProof="0" dirty="0"/>
            <a:t>” erbjudande för att hantera funktionalitet för in- och utloggning där erfarenhet kan tas från genomförd </a:t>
          </a:r>
          <a:r>
            <a:rPr lang="sv-SE" noProof="0" dirty="0" err="1"/>
            <a:t>PoC</a:t>
          </a:r>
          <a:r>
            <a:rPr lang="sv-SE" noProof="0" dirty="0"/>
            <a:t> för mobilt </a:t>
          </a:r>
          <a:r>
            <a:rPr lang="sv-SE" noProof="0" dirty="0" err="1"/>
            <a:t>Efos</a:t>
          </a:r>
          <a:endParaRPr lang="sv-SE" noProof="0" dirty="0"/>
        </a:p>
      </dgm:t>
    </dgm:pt>
    <dgm:pt modelId="{A79A2E1A-8C12-4FF2-B1F2-51BC8FA9FAE2}" type="parTrans" cxnId="{DF5DC767-84BF-4BC3-9CDF-B3BF2C3C5657}">
      <dgm:prSet/>
      <dgm:spPr/>
      <dgm:t>
        <a:bodyPr/>
        <a:lstStyle/>
        <a:p>
          <a:endParaRPr lang="en-US"/>
        </a:p>
      </dgm:t>
    </dgm:pt>
    <dgm:pt modelId="{F60A740D-3BC1-45DB-BDA9-B6600E3472A3}" type="sibTrans" cxnId="{DF5DC767-84BF-4BC3-9CDF-B3BF2C3C5657}">
      <dgm:prSet/>
      <dgm:spPr/>
      <dgm:t>
        <a:bodyPr/>
        <a:lstStyle/>
        <a:p>
          <a:endParaRPr lang="en-US"/>
        </a:p>
      </dgm:t>
    </dgm:pt>
    <dgm:pt modelId="{657903BC-B8F3-459C-88BB-C6A21AD03564}" type="pres">
      <dgm:prSet presAssocID="{CA841459-EB2C-4873-9CA2-1B8EC3217256}" presName="root" presStyleCnt="0">
        <dgm:presLayoutVars>
          <dgm:dir/>
          <dgm:resizeHandles val="exact"/>
        </dgm:presLayoutVars>
      </dgm:prSet>
      <dgm:spPr/>
    </dgm:pt>
    <dgm:pt modelId="{3CADA309-51B6-4925-9B14-F5A9D1973884}" type="pres">
      <dgm:prSet presAssocID="{AC97C369-A537-4436-BB04-CB334BDCA8A0}" presName="compNode" presStyleCnt="0"/>
      <dgm:spPr/>
    </dgm:pt>
    <dgm:pt modelId="{AEBD0066-126C-4F9C-8387-B6B179F26D66}" type="pres">
      <dgm:prSet presAssocID="{AC97C369-A537-4436-BB04-CB334BDCA8A0}" presName="bgRect" presStyleLbl="bgShp" presStyleIdx="0" presStyleCnt="3"/>
      <dgm:spPr/>
    </dgm:pt>
    <dgm:pt modelId="{2ADE886F-65E8-489E-BBB7-0D569466ED56}" type="pres">
      <dgm:prSet presAssocID="{AC97C369-A537-4436-BB04-CB334BDCA8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1044F2AF-DEFA-4F6A-A28A-C1CB26038C7E}" type="pres">
      <dgm:prSet presAssocID="{AC97C369-A537-4436-BB04-CB334BDCA8A0}" presName="spaceRect" presStyleCnt="0"/>
      <dgm:spPr/>
    </dgm:pt>
    <dgm:pt modelId="{7C2C819E-7864-486A-8BD9-86D66F0AD8F1}" type="pres">
      <dgm:prSet presAssocID="{AC97C369-A537-4436-BB04-CB334BDCA8A0}" presName="parTx" presStyleLbl="revTx" presStyleIdx="0" presStyleCnt="3">
        <dgm:presLayoutVars>
          <dgm:chMax val="0"/>
          <dgm:chPref val="0"/>
        </dgm:presLayoutVars>
      </dgm:prSet>
      <dgm:spPr/>
    </dgm:pt>
    <dgm:pt modelId="{F3804981-14FB-436B-A733-361C1F42A01C}" type="pres">
      <dgm:prSet presAssocID="{4ABD5274-0739-4B70-B3AD-B175010BC872}" presName="sibTrans" presStyleCnt="0"/>
      <dgm:spPr/>
    </dgm:pt>
    <dgm:pt modelId="{D775DDC4-8F48-43AD-BE8F-4BC21ACD99B9}" type="pres">
      <dgm:prSet presAssocID="{91BEFF6C-F00B-4DD8-97DB-5BC47FCBF9BB}" presName="compNode" presStyleCnt="0"/>
      <dgm:spPr/>
    </dgm:pt>
    <dgm:pt modelId="{B4653445-2FC7-41A0-ADF6-8DD937D9944A}" type="pres">
      <dgm:prSet presAssocID="{91BEFF6C-F00B-4DD8-97DB-5BC47FCBF9BB}" presName="bgRect" presStyleLbl="bgShp" presStyleIdx="1" presStyleCnt="3"/>
      <dgm:spPr/>
    </dgm:pt>
    <dgm:pt modelId="{B715A3C4-268C-46E6-B4C1-2859B48AFE8F}" type="pres">
      <dgm:prSet presAssocID="{91BEFF6C-F00B-4DD8-97DB-5BC47FCBF9B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10905E31-D4AD-4199-9BD0-9D3FA56D43E0}" type="pres">
      <dgm:prSet presAssocID="{91BEFF6C-F00B-4DD8-97DB-5BC47FCBF9BB}" presName="spaceRect" presStyleCnt="0"/>
      <dgm:spPr/>
    </dgm:pt>
    <dgm:pt modelId="{9C75C961-E97C-47D3-BD5D-3619C5966C08}" type="pres">
      <dgm:prSet presAssocID="{91BEFF6C-F00B-4DD8-97DB-5BC47FCBF9BB}" presName="parTx" presStyleLbl="revTx" presStyleIdx="1" presStyleCnt="3">
        <dgm:presLayoutVars>
          <dgm:chMax val="0"/>
          <dgm:chPref val="0"/>
        </dgm:presLayoutVars>
      </dgm:prSet>
      <dgm:spPr/>
    </dgm:pt>
    <dgm:pt modelId="{FD2D5CB2-EF8E-4055-8882-8CF831839CD3}" type="pres">
      <dgm:prSet presAssocID="{4432199C-C04B-4A3B-92DF-072328871F02}" presName="sibTrans" presStyleCnt="0"/>
      <dgm:spPr/>
    </dgm:pt>
    <dgm:pt modelId="{FDBEFBE9-3075-4CB6-B673-81B467A945A7}" type="pres">
      <dgm:prSet presAssocID="{AF55141E-5463-4D02-93AC-C744DEA3BA3D}" presName="compNode" presStyleCnt="0"/>
      <dgm:spPr/>
    </dgm:pt>
    <dgm:pt modelId="{5423DDA1-4D5B-481D-BD6A-FEE3BFF74C96}" type="pres">
      <dgm:prSet presAssocID="{AF55141E-5463-4D02-93AC-C744DEA3BA3D}" presName="bgRect" presStyleLbl="bgShp" presStyleIdx="2" presStyleCnt="3"/>
      <dgm:spPr/>
    </dgm:pt>
    <dgm:pt modelId="{1D4DAFFE-73BE-4726-834D-C56B44C03A42}" type="pres">
      <dgm:prSet presAssocID="{AF55141E-5463-4D02-93AC-C744DEA3BA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0E9A5CB0-8211-48F3-8FA8-7AADE4C62800}" type="pres">
      <dgm:prSet presAssocID="{AF55141E-5463-4D02-93AC-C744DEA3BA3D}" presName="spaceRect" presStyleCnt="0"/>
      <dgm:spPr/>
    </dgm:pt>
    <dgm:pt modelId="{8C5E96B7-00DA-437B-9022-505C3D665094}" type="pres">
      <dgm:prSet presAssocID="{AF55141E-5463-4D02-93AC-C744DEA3BA3D}" presName="parTx" presStyleLbl="revTx" presStyleIdx="2" presStyleCnt="3">
        <dgm:presLayoutVars>
          <dgm:chMax val="0"/>
          <dgm:chPref val="0"/>
        </dgm:presLayoutVars>
      </dgm:prSet>
      <dgm:spPr/>
    </dgm:pt>
  </dgm:ptLst>
  <dgm:cxnLst>
    <dgm:cxn modelId="{D8632B0B-A84A-4ABE-80A1-866E97AA75B6}" type="presOf" srcId="{CA841459-EB2C-4873-9CA2-1B8EC3217256}" destId="{657903BC-B8F3-459C-88BB-C6A21AD03564}" srcOrd="0" destOrd="0" presId="urn:microsoft.com/office/officeart/2018/2/layout/IconVerticalSolidList"/>
    <dgm:cxn modelId="{DF5DC767-84BF-4BC3-9CDF-B3BF2C3C5657}" srcId="{CA841459-EB2C-4873-9CA2-1B8EC3217256}" destId="{AF55141E-5463-4D02-93AC-C744DEA3BA3D}" srcOrd="2" destOrd="0" parTransId="{A79A2E1A-8C12-4FF2-B1F2-51BC8FA9FAE2}" sibTransId="{F60A740D-3BC1-45DB-BDA9-B6600E3472A3}"/>
    <dgm:cxn modelId="{30F8666B-5FBE-4BF8-9BFE-2A264F627A57}" srcId="{CA841459-EB2C-4873-9CA2-1B8EC3217256}" destId="{AC97C369-A537-4436-BB04-CB334BDCA8A0}" srcOrd="0" destOrd="0" parTransId="{FA33381E-963A-4B50-89EF-8F5D1C0A0851}" sibTransId="{4ABD5274-0739-4B70-B3AD-B175010BC872}"/>
    <dgm:cxn modelId="{C0BC9376-E5B0-4AE6-8769-CBCA272B2F8E}" srcId="{CA841459-EB2C-4873-9CA2-1B8EC3217256}" destId="{91BEFF6C-F00B-4DD8-97DB-5BC47FCBF9BB}" srcOrd="1" destOrd="0" parTransId="{DAA03402-CC25-49E2-934C-5290D5614EF4}" sibTransId="{4432199C-C04B-4A3B-92DF-072328871F02}"/>
    <dgm:cxn modelId="{3DB61B79-EC4C-48EF-ACAF-DD6F3C8A1F64}" type="presOf" srcId="{91BEFF6C-F00B-4DD8-97DB-5BC47FCBF9BB}" destId="{9C75C961-E97C-47D3-BD5D-3619C5966C08}" srcOrd="0" destOrd="0" presId="urn:microsoft.com/office/officeart/2018/2/layout/IconVerticalSolidList"/>
    <dgm:cxn modelId="{ECAF62B7-6D8B-43DC-BAFB-6CBF3F55F376}" type="presOf" srcId="{AC97C369-A537-4436-BB04-CB334BDCA8A0}" destId="{7C2C819E-7864-486A-8BD9-86D66F0AD8F1}" srcOrd="0" destOrd="0" presId="urn:microsoft.com/office/officeart/2018/2/layout/IconVerticalSolidList"/>
    <dgm:cxn modelId="{E3BAC6CA-7CE9-4297-843F-48168F9B81F2}" type="presOf" srcId="{AF55141E-5463-4D02-93AC-C744DEA3BA3D}" destId="{8C5E96B7-00DA-437B-9022-505C3D665094}" srcOrd="0" destOrd="0" presId="urn:microsoft.com/office/officeart/2018/2/layout/IconVerticalSolidList"/>
    <dgm:cxn modelId="{0052C5DF-0BD8-410D-A33D-BB9ECAD6A7F6}" type="presParOf" srcId="{657903BC-B8F3-459C-88BB-C6A21AD03564}" destId="{3CADA309-51B6-4925-9B14-F5A9D1973884}" srcOrd="0" destOrd="0" presId="urn:microsoft.com/office/officeart/2018/2/layout/IconVerticalSolidList"/>
    <dgm:cxn modelId="{52A5398B-7E1C-4266-8604-5615087A3EFF}" type="presParOf" srcId="{3CADA309-51B6-4925-9B14-F5A9D1973884}" destId="{AEBD0066-126C-4F9C-8387-B6B179F26D66}" srcOrd="0" destOrd="0" presId="urn:microsoft.com/office/officeart/2018/2/layout/IconVerticalSolidList"/>
    <dgm:cxn modelId="{8FF99AD8-6164-48A9-BFEA-F1FFC712C97E}" type="presParOf" srcId="{3CADA309-51B6-4925-9B14-F5A9D1973884}" destId="{2ADE886F-65E8-489E-BBB7-0D569466ED56}" srcOrd="1" destOrd="0" presId="urn:microsoft.com/office/officeart/2018/2/layout/IconVerticalSolidList"/>
    <dgm:cxn modelId="{8D0ABDE2-D052-4A16-AAFE-3DC81EC27486}" type="presParOf" srcId="{3CADA309-51B6-4925-9B14-F5A9D1973884}" destId="{1044F2AF-DEFA-4F6A-A28A-C1CB26038C7E}" srcOrd="2" destOrd="0" presId="urn:microsoft.com/office/officeart/2018/2/layout/IconVerticalSolidList"/>
    <dgm:cxn modelId="{F9D42C8F-73F2-4248-A56A-6EB3915FFB59}" type="presParOf" srcId="{3CADA309-51B6-4925-9B14-F5A9D1973884}" destId="{7C2C819E-7864-486A-8BD9-86D66F0AD8F1}" srcOrd="3" destOrd="0" presId="urn:microsoft.com/office/officeart/2018/2/layout/IconVerticalSolidList"/>
    <dgm:cxn modelId="{3BAD5688-0EB7-42EE-A4BA-7A278444704F}" type="presParOf" srcId="{657903BC-B8F3-459C-88BB-C6A21AD03564}" destId="{F3804981-14FB-436B-A733-361C1F42A01C}" srcOrd="1" destOrd="0" presId="urn:microsoft.com/office/officeart/2018/2/layout/IconVerticalSolidList"/>
    <dgm:cxn modelId="{9143B38D-12BF-4C22-8E30-1A48FF949FBF}" type="presParOf" srcId="{657903BC-B8F3-459C-88BB-C6A21AD03564}" destId="{D775DDC4-8F48-43AD-BE8F-4BC21ACD99B9}" srcOrd="2" destOrd="0" presId="urn:microsoft.com/office/officeart/2018/2/layout/IconVerticalSolidList"/>
    <dgm:cxn modelId="{946281AA-5182-457C-935B-D414A17872F4}" type="presParOf" srcId="{D775DDC4-8F48-43AD-BE8F-4BC21ACD99B9}" destId="{B4653445-2FC7-41A0-ADF6-8DD937D9944A}" srcOrd="0" destOrd="0" presId="urn:microsoft.com/office/officeart/2018/2/layout/IconVerticalSolidList"/>
    <dgm:cxn modelId="{6170B959-215B-4B3D-A597-7B45CF67E60F}" type="presParOf" srcId="{D775DDC4-8F48-43AD-BE8F-4BC21ACD99B9}" destId="{B715A3C4-268C-46E6-B4C1-2859B48AFE8F}" srcOrd="1" destOrd="0" presId="urn:microsoft.com/office/officeart/2018/2/layout/IconVerticalSolidList"/>
    <dgm:cxn modelId="{BB61A073-86A9-40F9-B261-FABFF84BE55E}" type="presParOf" srcId="{D775DDC4-8F48-43AD-BE8F-4BC21ACD99B9}" destId="{10905E31-D4AD-4199-9BD0-9D3FA56D43E0}" srcOrd="2" destOrd="0" presId="urn:microsoft.com/office/officeart/2018/2/layout/IconVerticalSolidList"/>
    <dgm:cxn modelId="{8D6104B8-9D91-44DE-9804-32B1944AB2F6}" type="presParOf" srcId="{D775DDC4-8F48-43AD-BE8F-4BC21ACD99B9}" destId="{9C75C961-E97C-47D3-BD5D-3619C5966C08}" srcOrd="3" destOrd="0" presId="urn:microsoft.com/office/officeart/2018/2/layout/IconVerticalSolidList"/>
    <dgm:cxn modelId="{68E72E43-2DD7-4668-B812-1E11D5878222}" type="presParOf" srcId="{657903BC-B8F3-459C-88BB-C6A21AD03564}" destId="{FD2D5CB2-EF8E-4055-8882-8CF831839CD3}" srcOrd="3" destOrd="0" presId="urn:microsoft.com/office/officeart/2018/2/layout/IconVerticalSolidList"/>
    <dgm:cxn modelId="{F71BC5F0-1DDC-4D89-B1FD-15BC5A0F0931}" type="presParOf" srcId="{657903BC-B8F3-459C-88BB-C6A21AD03564}" destId="{FDBEFBE9-3075-4CB6-B673-81B467A945A7}" srcOrd="4" destOrd="0" presId="urn:microsoft.com/office/officeart/2018/2/layout/IconVerticalSolidList"/>
    <dgm:cxn modelId="{B1F8C664-87D2-43AA-8CD1-709598D589A2}" type="presParOf" srcId="{FDBEFBE9-3075-4CB6-B673-81B467A945A7}" destId="{5423DDA1-4D5B-481D-BD6A-FEE3BFF74C96}" srcOrd="0" destOrd="0" presId="urn:microsoft.com/office/officeart/2018/2/layout/IconVerticalSolidList"/>
    <dgm:cxn modelId="{79DF010A-9B7D-4CBA-B4D0-8D696B84E18B}" type="presParOf" srcId="{FDBEFBE9-3075-4CB6-B673-81B467A945A7}" destId="{1D4DAFFE-73BE-4726-834D-C56B44C03A42}" srcOrd="1" destOrd="0" presId="urn:microsoft.com/office/officeart/2018/2/layout/IconVerticalSolidList"/>
    <dgm:cxn modelId="{3DD53CD0-3C12-4B24-967E-2B7280355D2E}" type="presParOf" srcId="{FDBEFBE9-3075-4CB6-B673-81B467A945A7}" destId="{0E9A5CB0-8211-48F3-8FA8-7AADE4C62800}" srcOrd="2" destOrd="0" presId="urn:microsoft.com/office/officeart/2018/2/layout/IconVerticalSolidList"/>
    <dgm:cxn modelId="{3CA5C147-4696-4300-9600-AAD85F52B5FC}" type="presParOf" srcId="{FDBEFBE9-3075-4CB6-B673-81B467A945A7}" destId="{8C5E96B7-00DA-437B-9022-505C3D6650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A1CA5-F8F2-4130-B0D6-59901728C17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sv-SE"/>
        </a:p>
      </dgm:t>
    </dgm:pt>
    <dgm:pt modelId="{8469F674-4EBE-488E-A130-7072FD64C5CC}">
      <dgm:prSet phldrT="[Text]"/>
      <dgm:spPr/>
      <dgm:t>
        <a:bodyPr/>
        <a:lstStyle/>
        <a:p>
          <a:pPr>
            <a:lnSpc>
              <a:spcPct val="100000"/>
            </a:lnSpc>
          </a:pPr>
          <a:r>
            <a:rPr lang="sv-SE" dirty="0"/>
            <a:t>Utvärdera</a:t>
          </a:r>
        </a:p>
      </dgm:t>
    </dgm:pt>
    <dgm:pt modelId="{E60E3971-063B-4515-951B-32BAC56EEC23}" type="parTrans" cxnId="{117BCAF0-F116-4584-9394-BA65DFE2120D}">
      <dgm:prSet/>
      <dgm:spPr/>
      <dgm:t>
        <a:bodyPr/>
        <a:lstStyle/>
        <a:p>
          <a:endParaRPr lang="sv-SE"/>
        </a:p>
      </dgm:t>
    </dgm:pt>
    <dgm:pt modelId="{6606B0FE-AC25-4B56-836E-CDADF2C5CA32}" type="sibTrans" cxnId="{117BCAF0-F116-4584-9394-BA65DFE2120D}">
      <dgm:prSet/>
      <dgm:spPr/>
      <dgm:t>
        <a:bodyPr/>
        <a:lstStyle/>
        <a:p>
          <a:endParaRPr lang="sv-SE"/>
        </a:p>
      </dgm:t>
    </dgm:pt>
    <dgm:pt modelId="{9961C0E1-D127-4CD3-AC73-CBD0E3CE9596}">
      <dgm:prSet phldrT="[Text]" phldr="1"/>
      <dgm:spPr/>
      <dgm:t>
        <a:bodyPr/>
        <a:lstStyle/>
        <a:p>
          <a:pPr>
            <a:lnSpc>
              <a:spcPct val="100000"/>
            </a:lnSpc>
          </a:pPr>
          <a:endParaRPr lang="sv-SE" dirty="0"/>
        </a:p>
      </dgm:t>
    </dgm:pt>
    <dgm:pt modelId="{62C4B4A2-19C8-4362-8120-D93C07827816}" type="parTrans" cxnId="{A27A0270-2C47-4359-B7CE-1EC40F054D61}">
      <dgm:prSet/>
      <dgm:spPr/>
      <dgm:t>
        <a:bodyPr/>
        <a:lstStyle/>
        <a:p>
          <a:endParaRPr lang="sv-SE"/>
        </a:p>
      </dgm:t>
    </dgm:pt>
    <dgm:pt modelId="{22F94CEE-898F-4AA8-A214-58F98ABA7DB4}" type="sibTrans" cxnId="{A27A0270-2C47-4359-B7CE-1EC40F054D61}">
      <dgm:prSet/>
      <dgm:spPr/>
      <dgm:t>
        <a:bodyPr/>
        <a:lstStyle/>
        <a:p>
          <a:endParaRPr lang="sv-SE"/>
        </a:p>
      </dgm:t>
    </dgm:pt>
    <dgm:pt modelId="{90ED009C-9B79-4928-98F0-A40ABA5B120E}">
      <dgm:prSet phldrT="[Text]"/>
      <dgm:spPr/>
      <dgm:t>
        <a:bodyPr/>
        <a:lstStyle/>
        <a:p>
          <a:pPr>
            <a:lnSpc>
              <a:spcPct val="100000"/>
            </a:lnSpc>
          </a:pPr>
          <a:r>
            <a:rPr lang="sv-SE" dirty="0" err="1"/>
            <a:t>PoC</a:t>
          </a:r>
          <a:endParaRPr lang="sv-SE" dirty="0"/>
        </a:p>
      </dgm:t>
    </dgm:pt>
    <dgm:pt modelId="{04C34FCD-74FF-45D7-9D5C-5877C244B286}" type="parTrans" cxnId="{EE5794E0-6EC9-44C6-AFCB-1DA6AAEA0689}">
      <dgm:prSet/>
      <dgm:spPr/>
      <dgm:t>
        <a:bodyPr/>
        <a:lstStyle/>
        <a:p>
          <a:endParaRPr lang="sv-SE"/>
        </a:p>
      </dgm:t>
    </dgm:pt>
    <dgm:pt modelId="{A6DA118A-E384-43DD-BAE6-68BBE2332EE2}" type="sibTrans" cxnId="{EE5794E0-6EC9-44C6-AFCB-1DA6AAEA0689}">
      <dgm:prSet/>
      <dgm:spPr/>
      <dgm:t>
        <a:bodyPr/>
        <a:lstStyle/>
        <a:p>
          <a:endParaRPr lang="sv-SE"/>
        </a:p>
      </dgm:t>
    </dgm:pt>
    <dgm:pt modelId="{648F0488-C827-46BE-8144-510E86550453}">
      <dgm:prSet phldrT="[Text]" phldr="1"/>
      <dgm:spPr/>
      <dgm:t>
        <a:bodyPr/>
        <a:lstStyle/>
        <a:p>
          <a:pPr>
            <a:lnSpc>
              <a:spcPct val="100000"/>
            </a:lnSpc>
          </a:pPr>
          <a:endParaRPr lang="sv-SE"/>
        </a:p>
      </dgm:t>
    </dgm:pt>
    <dgm:pt modelId="{D8925E3B-F4A5-4D80-96D8-40978D6661F2}" type="parTrans" cxnId="{C4CF5E25-4B41-4117-A098-FFCDB6754915}">
      <dgm:prSet/>
      <dgm:spPr/>
      <dgm:t>
        <a:bodyPr/>
        <a:lstStyle/>
        <a:p>
          <a:endParaRPr lang="sv-SE"/>
        </a:p>
      </dgm:t>
    </dgm:pt>
    <dgm:pt modelId="{D352CAFB-74EB-4E81-AD66-5F6FFFC8A282}" type="sibTrans" cxnId="{C4CF5E25-4B41-4117-A098-FFCDB6754915}">
      <dgm:prSet/>
      <dgm:spPr/>
      <dgm:t>
        <a:bodyPr/>
        <a:lstStyle/>
        <a:p>
          <a:endParaRPr lang="sv-SE"/>
        </a:p>
      </dgm:t>
    </dgm:pt>
    <dgm:pt modelId="{D205D893-A563-426E-B01C-BB0748D00F31}">
      <dgm:prSet phldrT="[Text]"/>
      <dgm:spPr/>
      <dgm:t>
        <a:bodyPr/>
        <a:lstStyle/>
        <a:p>
          <a:pPr>
            <a:lnSpc>
              <a:spcPct val="100000"/>
            </a:lnSpc>
          </a:pPr>
          <a:r>
            <a:rPr lang="sv-SE" dirty="0"/>
            <a:t>Testa </a:t>
          </a:r>
        </a:p>
      </dgm:t>
    </dgm:pt>
    <dgm:pt modelId="{D5FBCC97-FA51-49BE-B0C5-BCE92568A634}" type="parTrans" cxnId="{FAF3B81C-3A8A-44B0-92D3-16CB6716224A}">
      <dgm:prSet/>
      <dgm:spPr/>
      <dgm:t>
        <a:bodyPr/>
        <a:lstStyle/>
        <a:p>
          <a:endParaRPr lang="sv-SE"/>
        </a:p>
      </dgm:t>
    </dgm:pt>
    <dgm:pt modelId="{253BAD41-26A1-44D3-86AD-9F08113D1EC8}" type="sibTrans" cxnId="{FAF3B81C-3A8A-44B0-92D3-16CB6716224A}">
      <dgm:prSet/>
      <dgm:spPr/>
      <dgm:t>
        <a:bodyPr/>
        <a:lstStyle/>
        <a:p>
          <a:endParaRPr lang="sv-SE"/>
        </a:p>
      </dgm:t>
    </dgm:pt>
    <dgm:pt modelId="{CDC83772-1428-4419-B19A-11C7FE247EF8}">
      <dgm:prSet phldrT="[Text]" phldr="1"/>
      <dgm:spPr/>
      <dgm:t>
        <a:bodyPr/>
        <a:lstStyle/>
        <a:p>
          <a:pPr>
            <a:lnSpc>
              <a:spcPct val="100000"/>
            </a:lnSpc>
          </a:pPr>
          <a:endParaRPr lang="sv-SE" dirty="0"/>
        </a:p>
      </dgm:t>
    </dgm:pt>
    <dgm:pt modelId="{9F83492B-C85E-4E87-B54C-4F402F522933}" type="parTrans" cxnId="{BFCEC268-F36D-4CB5-880B-7419F3591BFE}">
      <dgm:prSet/>
      <dgm:spPr/>
      <dgm:t>
        <a:bodyPr/>
        <a:lstStyle/>
        <a:p>
          <a:endParaRPr lang="sv-SE"/>
        </a:p>
      </dgm:t>
    </dgm:pt>
    <dgm:pt modelId="{28F969EC-7759-4E7D-B65A-99FB4563A197}" type="sibTrans" cxnId="{BFCEC268-F36D-4CB5-880B-7419F3591BFE}">
      <dgm:prSet/>
      <dgm:spPr/>
      <dgm:t>
        <a:bodyPr/>
        <a:lstStyle/>
        <a:p>
          <a:endParaRPr lang="sv-SE"/>
        </a:p>
      </dgm:t>
    </dgm:pt>
    <dgm:pt modelId="{F8CB017E-5E68-4D0D-BA96-DD8D84AFFE6A}">
      <dgm:prSet phldrT="[Text]"/>
      <dgm:spPr/>
      <dgm:t>
        <a:bodyPr/>
        <a:lstStyle/>
        <a:p>
          <a:pPr>
            <a:lnSpc>
              <a:spcPct val="100000"/>
            </a:lnSpc>
          </a:pPr>
          <a:r>
            <a:rPr lang="sv-SE" dirty="0" err="1"/>
            <a:t>Tjänstifiera</a:t>
          </a:r>
          <a:endParaRPr lang="sv-SE" dirty="0"/>
        </a:p>
      </dgm:t>
    </dgm:pt>
    <dgm:pt modelId="{361032DD-EC41-4B2A-806F-12432803ADC6}" type="parTrans" cxnId="{17F3C04E-5240-4DBE-88BA-14ED85257BA8}">
      <dgm:prSet/>
      <dgm:spPr/>
      <dgm:t>
        <a:bodyPr/>
        <a:lstStyle/>
        <a:p>
          <a:endParaRPr lang="sv-SE"/>
        </a:p>
      </dgm:t>
    </dgm:pt>
    <dgm:pt modelId="{F6E25441-4843-42BC-A7F5-9FAE2E04C929}" type="sibTrans" cxnId="{17F3C04E-5240-4DBE-88BA-14ED85257BA8}">
      <dgm:prSet/>
      <dgm:spPr/>
      <dgm:t>
        <a:bodyPr/>
        <a:lstStyle/>
        <a:p>
          <a:endParaRPr lang="sv-SE"/>
        </a:p>
      </dgm:t>
    </dgm:pt>
    <dgm:pt modelId="{020F3705-20C7-4BAA-91D1-23EEF3F42960}" type="pres">
      <dgm:prSet presAssocID="{AABA1CA5-F8F2-4130-B0D6-59901728C176}" presName="root" presStyleCnt="0">
        <dgm:presLayoutVars>
          <dgm:dir/>
          <dgm:resizeHandles val="exact"/>
        </dgm:presLayoutVars>
      </dgm:prSet>
      <dgm:spPr/>
    </dgm:pt>
    <dgm:pt modelId="{D47E2033-7630-4481-A281-99C069D4B528}" type="pres">
      <dgm:prSet presAssocID="{8469F674-4EBE-488E-A130-7072FD64C5CC}" presName="compNode" presStyleCnt="0"/>
      <dgm:spPr/>
    </dgm:pt>
    <dgm:pt modelId="{11DEAFED-5FD8-45FA-9A1A-72B2487352B1}" type="pres">
      <dgm:prSet presAssocID="{8469F674-4EBE-488E-A130-7072FD64C5CC}" presName="bgRect" presStyleLbl="bgShp" presStyleIdx="0" presStyleCnt="4"/>
      <dgm:spPr/>
    </dgm:pt>
    <dgm:pt modelId="{6A2B6B90-C742-47B8-8983-EB2E5FBB3D5C}" type="pres">
      <dgm:prSet presAssocID="{8469F674-4EBE-488E-A130-7072FD64C5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2BB7DE6B-BD65-4770-83C7-1AF8F79C5B9D}" type="pres">
      <dgm:prSet presAssocID="{8469F674-4EBE-488E-A130-7072FD64C5CC}" presName="spaceRect" presStyleCnt="0"/>
      <dgm:spPr/>
    </dgm:pt>
    <dgm:pt modelId="{7210AEEE-81FE-48A6-B046-E2D35F448FC5}" type="pres">
      <dgm:prSet presAssocID="{8469F674-4EBE-488E-A130-7072FD64C5CC}" presName="parTx" presStyleLbl="revTx" presStyleIdx="0" presStyleCnt="7">
        <dgm:presLayoutVars>
          <dgm:chMax val="0"/>
          <dgm:chPref val="0"/>
        </dgm:presLayoutVars>
      </dgm:prSet>
      <dgm:spPr/>
    </dgm:pt>
    <dgm:pt modelId="{ADDCE224-56E6-403D-B60F-6DE5911F5992}" type="pres">
      <dgm:prSet presAssocID="{8469F674-4EBE-488E-A130-7072FD64C5CC}" presName="desTx" presStyleLbl="revTx" presStyleIdx="1" presStyleCnt="7">
        <dgm:presLayoutVars/>
      </dgm:prSet>
      <dgm:spPr/>
    </dgm:pt>
    <dgm:pt modelId="{8435A861-1304-4C23-B203-5ABBBEEBEDC3}" type="pres">
      <dgm:prSet presAssocID="{6606B0FE-AC25-4B56-836E-CDADF2C5CA32}" presName="sibTrans" presStyleCnt="0"/>
      <dgm:spPr/>
    </dgm:pt>
    <dgm:pt modelId="{CEA0ADA5-B330-4111-9E07-2932966DCA0B}" type="pres">
      <dgm:prSet presAssocID="{90ED009C-9B79-4928-98F0-A40ABA5B120E}" presName="compNode" presStyleCnt="0"/>
      <dgm:spPr/>
    </dgm:pt>
    <dgm:pt modelId="{6F1093B0-7BE5-49F3-BA10-AC5F936E4BE3}" type="pres">
      <dgm:prSet presAssocID="{90ED009C-9B79-4928-98F0-A40ABA5B120E}" presName="bgRect" presStyleLbl="bgShp" presStyleIdx="1" presStyleCnt="4"/>
      <dgm:spPr/>
    </dgm:pt>
    <dgm:pt modelId="{EB942963-825A-48B6-B068-433E77ED20FB}" type="pres">
      <dgm:prSet presAssocID="{90ED009C-9B79-4928-98F0-A40ABA5B120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0D8052E-38CB-412F-BD76-1859CAFEE165}" type="pres">
      <dgm:prSet presAssocID="{90ED009C-9B79-4928-98F0-A40ABA5B120E}" presName="spaceRect" presStyleCnt="0"/>
      <dgm:spPr/>
    </dgm:pt>
    <dgm:pt modelId="{72CEFF5C-3398-437C-925C-6A723108C336}" type="pres">
      <dgm:prSet presAssocID="{90ED009C-9B79-4928-98F0-A40ABA5B120E}" presName="parTx" presStyleLbl="revTx" presStyleIdx="2" presStyleCnt="7">
        <dgm:presLayoutVars>
          <dgm:chMax val="0"/>
          <dgm:chPref val="0"/>
        </dgm:presLayoutVars>
      </dgm:prSet>
      <dgm:spPr/>
    </dgm:pt>
    <dgm:pt modelId="{39FDD52E-DEC2-4A99-86F8-144EA95073B3}" type="pres">
      <dgm:prSet presAssocID="{90ED009C-9B79-4928-98F0-A40ABA5B120E}" presName="desTx" presStyleLbl="revTx" presStyleIdx="3" presStyleCnt="7">
        <dgm:presLayoutVars/>
      </dgm:prSet>
      <dgm:spPr/>
    </dgm:pt>
    <dgm:pt modelId="{C89D0F0E-60D7-4760-96F1-B4CCA4D25B47}" type="pres">
      <dgm:prSet presAssocID="{A6DA118A-E384-43DD-BAE6-68BBE2332EE2}" presName="sibTrans" presStyleCnt="0"/>
      <dgm:spPr/>
    </dgm:pt>
    <dgm:pt modelId="{8C66ACD0-71D5-4EAE-9838-CA8FF92CAC46}" type="pres">
      <dgm:prSet presAssocID="{D205D893-A563-426E-B01C-BB0748D00F31}" presName="compNode" presStyleCnt="0"/>
      <dgm:spPr/>
    </dgm:pt>
    <dgm:pt modelId="{AEE474FF-C251-436A-8A39-491ACE675E9F}" type="pres">
      <dgm:prSet presAssocID="{D205D893-A563-426E-B01C-BB0748D00F31}" presName="bgRect" presStyleLbl="bgShp" presStyleIdx="2" presStyleCnt="4"/>
      <dgm:spPr/>
    </dgm:pt>
    <dgm:pt modelId="{A36ED48E-4E02-4CA9-8E20-971F19796E5D}" type="pres">
      <dgm:prSet presAssocID="{D205D893-A563-426E-B01C-BB0748D00F3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D260B322-80B5-4F26-863A-A50321DDF16A}" type="pres">
      <dgm:prSet presAssocID="{D205D893-A563-426E-B01C-BB0748D00F31}" presName="spaceRect" presStyleCnt="0"/>
      <dgm:spPr/>
    </dgm:pt>
    <dgm:pt modelId="{B171EE06-AE9D-42F6-AA8C-D40A205BDF0B}" type="pres">
      <dgm:prSet presAssocID="{D205D893-A563-426E-B01C-BB0748D00F31}" presName="parTx" presStyleLbl="revTx" presStyleIdx="4" presStyleCnt="7">
        <dgm:presLayoutVars>
          <dgm:chMax val="0"/>
          <dgm:chPref val="0"/>
        </dgm:presLayoutVars>
      </dgm:prSet>
      <dgm:spPr/>
    </dgm:pt>
    <dgm:pt modelId="{1F5399F9-A5F7-4C3E-AB64-51B5641204C0}" type="pres">
      <dgm:prSet presAssocID="{D205D893-A563-426E-B01C-BB0748D00F31}" presName="desTx" presStyleLbl="revTx" presStyleIdx="5" presStyleCnt="7">
        <dgm:presLayoutVars/>
      </dgm:prSet>
      <dgm:spPr/>
    </dgm:pt>
    <dgm:pt modelId="{23BAE7DA-4F1B-49A8-8763-D6E4D4542F53}" type="pres">
      <dgm:prSet presAssocID="{253BAD41-26A1-44D3-86AD-9F08113D1EC8}" presName="sibTrans" presStyleCnt="0"/>
      <dgm:spPr/>
    </dgm:pt>
    <dgm:pt modelId="{CC45EA73-373F-431F-8B15-F5A3731D95B9}" type="pres">
      <dgm:prSet presAssocID="{F8CB017E-5E68-4D0D-BA96-DD8D84AFFE6A}" presName="compNode" presStyleCnt="0"/>
      <dgm:spPr/>
    </dgm:pt>
    <dgm:pt modelId="{0E951FD7-613D-4788-9D1A-3400F9219B0A}" type="pres">
      <dgm:prSet presAssocID="{F8CB017E-5E68-4D0D-BA96-DD8D84AFFE6A}" presName="bgRect" presStyleLbl="bgShp" presStyleIdx="3" presStyleCnt="4"/>
      <dgm:spPr/>
    </dgm:pt>
    <dgm:pt modelId="{182CAF47-0EF1-4B91-A540-673D224D3F46}" type="pres">
      <dgm:prSet presAssocID="{F8CB017E-5E68-4D0D-BA96-DD8D84AFFE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d Chime"/>
        </a:ext>
      </dgm:extLst>
    </dgm:pt>
    <dgm:pt modelId="{29405DB9-9F7D-4169-AC86-2664E284B831}" type="pres">
      <dgm:prSet presAssocID="{F8CB017E-5E68-4D0D-BA96-DD8D84AFFE6A}" presName="spaceRect" presStyleCnt="0"/>
      <dgm:spPr/>
    </dgm:pt>
    <dgm:pt modelId="{E924A5B6-DCCD-4480-A7B9-D1DB6DB58A28}" type="pres">
      <dgm:prSet presAssocID="{F8CB017E-5E68-4D0D-BA96-DD8D84AFFE6A}" presName="parTx" presStyleLbl="revTx" presStyleIdx="6" presStyleCnt="7">
        <dgm:presLayoutVars>
          <dgm:chMax val="0"/>
          <dgm:chPref val="0"/>
        </dgm:presLayoutVars>
      </dgm:prSet>
      <dgm:spPr/>
    </dgm:pt>
  </dgm:ptLst>
  <dgm:cxnLst>
    <dgm:cxn modelId="{FAF3B81C-3A8A-44B0-92D3-16CB6716224A}" srcId="{AABA1CA5-F8F2-4130-B0D6-59901728C176}" destId="{D205D893-A563-426E-B01C-BB0748D00F31}" srcOrd="2" destOrd="0" parTransId="{D5FBCC97-FA51-49BE-B0C5-BCE92568A634}" sibTransId="{253BAD41-26A1-44D3-86AD-9F08113D1EC8}"/>
    <dgm:cxn modelId="{C4CF5E25-4B41-4117-A098-FFCDB6754915}" srcId="{90ED009C-9B79-4928-98F0-A40ABA5B120E}" destId="{648F0488-C827-46BE-8144-510E86550453}" srcOrd="0" destOrd="0" parTransId="{D8925E3B-F4A5-4D80-96D8-40978D6661F2}" sibTransId="{D352CAFB-74EB-4E81-AD66-5F6FFFC8A282}"/>
    <dgm:cxn modelId="{84AB6666-410C-4BD5-9470-EA9C2F035899}" type="presOf" srcId="{F8CB017E-5E68-4D0D-BA96-DD8D84AFFE6A}" destId="{E924A5B6-DCCD-4480-A7B9-D1DB6DB58A28}" srcOrd="0" destOrd="0" presId="urn:microsoft.com/office/officeart/2018/2/layout/IconVerticalSolidList"/>
    <dgm:cxn modelId="{BFCEC268-F36D-4CB5-880B-7419F3591BFE}" srcId="{D205D893-A563-426E-B01C-BB0748D00F31}" destId="{CDC83772-1428-4419-B19A-11C7FE247EF8}" srcOrd="0" destOrd="0" parTransId="{9F83492B-C85E-4E87-B54C-4F402F522933}" sibTransId="{28F969EC-7759-4E7D-B65A-99FB4563A197}"/>
    <dgm:cxn modelId="{17F3C04E-5240-4DBE-88BA-14ED85257BA8}" srcId="{AABA1CA5-F8F2-4130-B0D6-59901728C176}" destId="{F8CB017E-5E68-4D0D-BA96-DD8D84AFFE6A}" srcOrd="3" destOrd="0" parTransId="{361032DD-EC41-4B2A-806F-12432803ADC6}" sibTransId="{F6E25441-4843-42BC-A7F5-9FAE2E04C929}"/>
    <dgm:cxn modelId="{A27A0270-2C47-4359-B7CE-1EC40F054D61}" srcId="{8469F674-4EBE-488E-A130-7072FD64C5CC}" destId="{9961C0E1-D127-4CD3-AC73-CBD0E3CE9596}" srcOrd="0" destOrd="0" parTransId="{62C4B4A2-19C8-4362-8120-D93C07827816}" sibTransId="{22F94CEE-898F-4AA8-A214-58F98ABA7DB4}"/>
    <dgm:cxn modelId="{20E7B899-19CA-492B-8575-ADF3A2144320}" type="presOf" srcId="{9961C0E1-D127-4CD3-AC73-CBD0E3CE9596}" destId="{ADDCE224-56E6-403D-B60F-6DE5911F5992}" srcOrd="0" destOrd="0" presId="urn:microsoft.com/office/officeart/2018/2/layout/IconVerticalSolidList"/>
    <dgm:cxn modelId="{A693FC9B-DC3E-47EE-9CC3-B580BA2C3309}" type="presOf" srcId="{90ED009C-9B79-4928-98F0-A40ABA5B120E}" destId="{72CEFF5C-3398-437C-925C-6A723108C336}" srcOrd="0" destOrd="0" presId="urn:microsoft.com/office/officeart/2018/2/layout/IconVerticalSolidList"/>
    <dgm:cxn modelId="{38BA69A2-4BEB-4324-8AAC-9AA8DCA17D75}" type="presOf" srcId="{8469F674-4EBE-488E-A130-7072FD64C5CC}" destId="{7210AEEE-81FE-48A6-B046-E2D35F448FC5}" srcOrd="0" destOrd="0" presId="urn:microsoft.com/office/officeart/2018/2/layout/IconVerticalSolidList"/>
    <dgm:cxn modelId="{C468CDB6-6842-4AAD-B89A-9DD8E4E8AA9A}" type="presOf" srcId="{AABA1CA5-F8F2-4130-B0D6-59901728C176}" destId="{020F3705-20C7-4BAA-91D1-23EEF3F42960}" srcOrd="0" destOrd="0" presId="urn:microsoft.com/office/officeart/2018/2/layout/IconVerticalSolidList"/>
    <dgm:cxn modelId="{5A67DCDD-6F01-4F6F-935D-F846AB6A1339}" type="presOf" srcId="{D205D893-A563-426E-B01C-BB0748D00F31}" destId="{B171EE06-AE9D-42F6-AA8C-D40A205BDF0B}" srcOrd="0" destOrd="0" presId="urn:microsoft.com/office/officeart/2018/2/layout/IconVerticalSolidList"/>
    <dgm:cxn modelId="{EE5794E0-6EC9-44C6-AFCB-1DA6AAEA0689}" srcId="{AABA1CA5-F8F2-4130-B0D6-59901728C176}" destId="{90ED009C-9B79-4928-98F0-A40ABA5B120E}" srcOrd="1" destOrd="0" parTransId="{04C34FCD-74FF-45D7-9D5C-5877C244B286}" sibTransId="{A6DA118A-E384-43DD-BAE6-68BBE2332EE2}"/>
    <dgm:cxn modelId="{9FFE16EB-40B3-4703-85B0-124ABF4342F8}" type="presOf" srcId="{648F0488-C827-46BE-8144-510E86550453}" destId="{39FDD52E-DEC2-4A99-86F8-144EA95073B3}" srcOrd="0" destOrd="0" presId="urn:microsoft.com/office/officeart/2018/2/layout/IconVerticalSolidList"/>
    <dgm:cxn modelId="{117BCAF0-F116-4584-9394-BA65DFE2120D}" srcId="{AABA1CA5-F8F2-4130-B0D6-59901728C176}" destId="{8469F674-4EBE-488E-A130-7072FD64C5CC}" srcOrd="0" destOrd="0" parTransId="{E60E3971-063B-4515-951B-32BAC56EEC23}" sibTransId="{6606B0FE-AC25-4B56-836E-CDADF2C5CA32}"/>
    <dgm:cxn modelId="{24A4A0FE-6B48-4A11-A1E6-4022273A5F47}" type="presOf" srcId="{CDC83772-1428-4419-B19A-11C7FE247EF8}" destId="{1F5399F9-A5F7-4C3E-AB64-51B5641204C0}" srcOrd="0" destOrd="0" presId="urn:microsoft.com/office/officeart/2018/2/layout/IconVerticalSolidList"/>
    <dgm:cxn modelId="{C1256C74-D4F4-4A4C-830E-BE8E7F10B728}" type="presParOf" srcId="{020F3705-20C7-4BAA-91D1-23EEF3F42960}" destId="{D47E2033-7630-4481-A281-99C069D4B528}" srcOrd="0" destOrd="0" presId="urn:microsoft.com/office/officeart/2018/2/layout/IconVerticalSolidList"/>
    <dgm:cxn modelId="{C9297535-4EF9-4456-930C-33A6654B7737}" type="presParOf" srcId="{D47E2033-7630-4481-A281-99C069D4B528}" destId="{11DEAFED-5FD8-45FA-9A1A-72B2487352B1}" srcOrd="0" destOrd="0" presId="urn:microsoft.com/office/officeart/2018/2/layout/IconVerticalSolidList"/>
    <dgm:cxn modelId="{24E99BA7-E4DB-43A0-8515-F203F5CE99E1}" type="presParOf" srcId="{D47E2033-7630-4481-A281-99C069D4B528}" destId="{6A2B6B90-C742-47B8-8983-EB2E5FBB3D5C}" srcOrd="1" destOrd="0" presId="urn:microsoft.com/office/officeart/2018/2/layout/IconVerticalSolidList"/>
    <dgm:cxn modelId="{918CD0A7-5BFA-4C44-B666-D44054D3ACCE}" type="presParOf" srcId="{D47E2033-7630-4481-A281-99C069D4B528}" destId="{2BB7DE6B-BD65-4770-83C7-1AF8F79C5B9D}" srcOrd="2" destOrd="0" presId="urn:microsoft.com/office/officeart/2018/2/layout/IconVerticalSolidList"/>
    <dgm:cxn modelId="{48E93F30-A637-4B29-B52F-7E01C420488F}" type="presParOf" srcId="{D47E2033-7630-4481-A281-99C069D4B528}" destId="{7210AEEE-81FE-48A6-B046-E2D35F448FC5}" srcOrd="3" destOrd="0" presId="urn:microsoft.com/office/officeart/2018/2/layout/IconVerticalSolidList"/>
    <dgm:cxn modelId="{E35EB118-D2E3-45F9-93AC-BDD9A093B6C7}" type="presParOf" srcId="{D47E2033-7630-4481-A281-99C069D4B528}" destId="{ADDCE224-56E6-403D-B60F-6DE5911F5992}" srcOrd="4" destOrd="0" presId="urn:microsoft.com/office/officeart/2018/2/layout/IconVerticalSolidList"/>
    <dgm:cxn modelId="{9A323316-DA87-4698-9727-7DD5F9CE83B9}" type="presParOf" srcId="{020F3705-20C7-4BAA-91D1-23EEF3F42960}" destId="{8435A861-1304-4C23-B203-5ABBBEEBEDC3}" srcOrd="1" destOrd="0" presId="urn:microsoft.com/office/officeart/2018/2/layout/IconVerticalSolidList"/>
    <dgm:cxn modelId="{E3D77059-5309-44F9-B789-AAE32DA001D8}" type="presParOf" srcId="{020F3705-20C7-4BAA-91D1-23EEF3F42960}" destId="{CEA0ADA5-B330-4111-9E07-2932966DCA0B}" srcOrd="2" destOrd="0" presId="urn:microsoft.com/office/officeart/2018/2/layout/IconVerticalSolidList"/>
    <dgm:cxn modelId="{03A0BD53-FF8A-4B53-912E-7DACF3DC7BE5}" type="presParOf" srcId="{CEA0ADA5-B330-4111-9E07-2932966DCA0B}" destId="{6F1093B0-7BE5-49F3-BA10-AC5F936E4BE3}" srcOrd="0" destOrd="0" presId="urn:microsoft.com/office/officeart/2018/2/layout/IconVerticalSolidList"/>
    <dgm:cxn modelId="{5E29B3B7-9CA8-42B5-AB08-D05F1149C94B}" type="presParOf" srcId="{CEA0ADA5-B330-4111-9E07-2932966DCA0B}" destId="{EB942963-825A-48B6-B068-433E77ED20FB}" srcOrd="1" destOrd="0" presId="urn:microsoft.com/office/officeart/2018/2/layout/IconVerticalSolidList"/>
    <dgm:cxn modelId="{DA379C05-5585-48D7-BCC5-266C705D8271}" type="presParOf" srcId="{CEA0ADA5-B330-4111-9E07-2932966DCA0B}" destId="{F0D8052E-38CB-412F-BD76-1859CAFEE165}" srcOrd="2" destOrd="0" presId="urn:microsoft.com/office/officeart/2018/2/layout/IconVerticalSolidList"/>
    <dgm:cxn modelId="{96C26C3D-0F35-4948-A025-EC1A955C9592}" type="presParOf" srcId="{CEA0ADA5-B330-4111-9E07-2932966DCA0B}" destId="{72CEFF5C-3398-437C-925C-6A723108C336}" srcOrd="3" destOrd="0" presId="urn:microsoft.com/office/officeart/2018/2/layout/IconVerticalSolidList"/>
    <dgm:cxn modelId="{C7395383-BF85-4F19-BE2F-2D834B427A69}" type="presParOf" srcId="{CEA0ADA5-B330-4111-9E07-2932966DCA0B}" destId="{39FDD52E-DEC2-4A99-86F8-144EA95073B3}" srcOrd="4" destOrd="0" presId="urn:microsoft.com/office/officeart/2018/2/layout/IconVerticalSolidList"/>
    <dgm:cxn modelId="{2C61A0D7-67CD-4AC0-838A-B65163DB80A6}" type="presParOf" srcId="{020F3705-20C7-4BAA-91D1-23EEF3F42960}" destId="{C89D0F0E-60D7-4760-96F1-B4CCA4D25B47}" srcOrd="3" destOrd="0" presId="urn:microsoft.com/office/officeart/2018/2/layout/IconVerticalSolidList"/>
    <dgm:cxn modelId="{1833CB6E-3AF7-430F-8684-7439B1B18158}" type="presParOf" srcId="{020F3705-20C7-4BAA-91D1-23EEF3F42960}" destId="{8C66ACD0-71D5-4EAE-9838-CA8FF92CAC46}" srcOrd="4" destOrd="0" presId="urn:microsoft.com/office/officeart/2018/2/layout/IconVerticalSolidList"/>
    <dgm:cxn modelId="{52FE1566-E9BD-4391-B252-70B01B17F8CC}" type="presParOf" srcId="{8C66ACD0-71D5-4EAE-9838-CA8FF92CAC46}" destId="{AEE474FF-C251-436A-8A39-491ACE675E9F}" srcOrd="0" destOrd="0" presId="urn:microsoft.com/office/officeart/2018/2/layout/IconVerticalSolidList"/>
    <dgm:cxn modelId="{FE143713-D262-4FF9-B2C5-D9A0266C9F6F}" type="presParOf" srcId="{8C66ACD0-71D5-4EAE-9838-CA8FF92CAC46}" destId="{A36ED48E-4E02-4CA9-8E20-971F19796E5D}" srcOrd="1" destOrd="0" presId="urn:microsoft.com/office/officeart/2018/2/layout/IconVerticalSolidList"/>
    <dgm:cxn modelId="{98731DA3-88C7-4DBF-861D-87830E8AAAD4}" type="presParOf" srcId="{8C66ACD0-71D5-4EAE-9838-CA8FF92CAC46}" destId="{D260B322-80B5-4F26-863A-A50321DDF16A}" srcOrd="2" destOrd="0" presId="urn:microsoft.com/office/officeart/2018/2/layout/IconVerticalSolidList"/>
    <dgm:cxn modelId="{76938126-F4F9-4791-883A-49BBF8246F67}" type="presParOf" srcId="{8C66ACD0-71D5-4EAE-9838-CA8FF92CAC46}" destId="{B171EE06-AE9D-42F6-AA8C-D40A205BDF0B}" srcOrd="3" destOrd="0" presId="urn:microsoft.com/office/officeart/2018/2/layout/IconVerticalSolidList"/>
    <dgm:cxn modelId="{087407C1-0333-4C55-9394-6E0E2A6BA605}" type="presParOf" srcId="{8C66ACD0-71D5-4EAE-9838-CA8FF92CAC46}" destId="{1F5399F9-A5F7-4C3E-AB64-51B5641204C0}" srcOrd="4" destOrd="0" presId="urn:microsoft.com/office/officeart/2018/2/layout/IconVerticalSolidList"/>
    <dgm:cxn modelId="{C8F5C8B5-0732-4681-A087-27499BBEE250}" type="presParOf" srcId="{020F3705-20C7-4BAA-91D1-23EEF3F42960}" destId="{23BAE7DA-4F1B-49A8-8763-D6E4D4542F53}" srcOrd="5" destOrd="0" presId="urn:microsoft.com/office/officeart/2018/2/layout/IconVerticalSolidList"/>
    <dgm:cxn modelId="{D6696C6C-C81A-4BE6-A866-39B5E0FE3CFD}" type="presParOf" srcId="{020F3705-20C7-4BAA-91D1-23EEF3F42960}" destId="{CC45EA73-373F-431F-8B15-F5A3731D95B9}" srcOrd="6" destOrd="0" presId="urn:microsoft.com/office/officeart/2018/2/layout/IconVerticalSolidList"/>
    <dgm:cxn modelId="{1DD94D04-5719-4398-BE1B-91E9405244A7}" type="presParOf" srcId="{CC45EA73-373F-431F-8B15-F5A3731D95B9}" destId="{0E951FD7-613D-4788-9D1A-3400F9219B0A}" srcOrd="0" destOrd="0" presId="urn:microsoft.com/office/officeart/2018/2/layout/IconVerticalSolidList"/>
    <dgm:cxn modelId="{F28D8CE9-CBE1-4E51-9947-2E9FCBEE31F6}" type="presParOf" srcId="{CC45EA73-373F-431F-8B15-F5A3731D95B9}" destId="{182CAF47-0EF1-4B91-A540-673D224D3F46}" srcOrd="1" destOrd="0" presId="urn:microsoft.com/office/officeart/2018/2/layout/IconVerticalSolidList"/>
    <dgm:cxn modelId="{2CB3C0EE-4A09-4FC0-91A0-A3D69A38524F}" type="presParOf" srcId="{CC45EA73-373F-431F-8B15-F5A3731D95B9}" destId="{29405DB9-9F7D-4169-AC86-2664E284B831}" srcOrd="2" destOrd="0" presId="urn:microsoft.com/office/officeart/2018/2/layout/IconVerticalSolidList"/>
    <dgm:cxn modelId="{5FC36E9D-2B4F-4023-9DD8-4C25810866B4}" type="presParOf" srcId="{CC45EA73-373F-431F-8B15-F5A3731D95B9}" destId="{E924A5B6-DCCD-4480-A7B9-D1DB6DB58A2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1EC78-E034-4948-A4EE-E8458F25A400}">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333B51-10E4-42D3-B86F-825D761866CC}">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b="1" kern="1200" noProof="0"/>
            <a:t>Tillit</a:t>
          </a:r>
          <a:br>
            <a:rPr lang="sv-SE" sz="1400" kern="1200" noProof="0"/>
          </a:br>
          <a:r>
            <a:rPr lang="sv-SE" sz="1400" kern="1200" noProof="0"/>
            <a:t>Ingående parter måste känna att de kan lita på varandra. Därför behövs bland annat bestämmelser för hur nya tjänster och organisationer läggs till i federationen samt vilka krav som ställs på hur användaren grundidentifieras och hur detta efterlevs vad gäller identitetsutgivning.</a:t>
          </a:r>
        </a:p>
        <a:p>
          <a:pPr marL="0" lvl="0" indent="0" algn="l" defTabSz="622300">
            <a:lnSpc>
              <a:spcPct val="90000"/>
            </a:lnSpc>
            <a:spcBef>
              <a:spcPct val="0"/>
            </a:spcBef>
            <a:spcAft>
              <a:spcPct val="35000"/>
            </a:spcAft>
            <a:buNone/>
          </a:pPr>
          <a:endParaRPr lang="sv-SE" sz="1400" kern="1200" noProof="0"/>
        </a:p>
      </dsp:txBody>
      <dsp:txXfrm>
        <a:off x="0" y="0"/>
        <a:ext cx="6797675" cy="1412477"/>
      </dsp:txXfrm>
    </dsp:sp>
    <dsp:sp modelId="{F1971C3F-4100-4119-ACCD-D1A06E255C79}">
      <dsp:nvSpPr>
        <dsp:cNvPr id="0" name=""/>
        <dsp:cNvSpPr/>
      </dsp:nvSpPr>
      <dsp:spPr>
        <a:xfrm>
          <a:off x="0" y="1412478"/>
          <a:ext cx="6797675" cy="0"/>
        </a:xfrm>
        <a:prstGeom prst="line">
          <a:avLst/>
        </a:prstGeom>
        <a:solidFill>
          <a:schemeClr val="accent2">
            <a:hueOff val="-502908"/>
            <a:satOff val="-2116"/>
            <a:lumOff val="1046"/>
            <a:alphaOff val="0"/>
          </a:schemeClr>
        </a:solidFill>
        <a:ln w="15875" cap="flat" cmpd="sng" algn="ctr">
          <a:solidFill>
            <a:schemeClr val="accent2">
              <a:hueOff val="-502908"/>
              <a:satOff val="-2116"/>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3DBF4-9A38-4746-90B1-1800D23D5238}">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b="1" kern="1200" noProof="0"/>
            <a:t>Attribut</a:t>
          </a:r>
          <a:br>
            <a:rPr lang="sv-SE" sz="1400" kern="1200" noProof="0"/>
          </a:br>
          <a:r>
            <a:rPr lang="sv-SE" sz="1400" kern="1200" noProof="0"/>
            <a:t>Uppgifter om användarna i en federation behövs ofta för att den ska kunna uppfylla sitt syfte. Med hjälp av så kallade attribut går det exempelvis att ange om en användare är lärare eller elev och utifrån det kan tjänsteleverantörer bestämma vilka delar av tjänsten som användaren ska få tillgång till.</a:t>
          </a:r>
        </a:p>
      </dsp:txBody>
      <dsp:txXfrm>
        <a:off x="0" y="1412477"/>
        <a:ext cx="6797675" cy="1412477"/>
      </dsp:txXfrm>
    </dsp:sp>
    <dsp:sp modelId="{C5D7E01F-2CFF-46BF-9B55-F0583FEDAF68}">
      <dsp:nvSpPr>
        <dsp:cNvPr id="0" name=""/>
        <dsp:cNvSpPr/>
      </dsp:nvSpPr>
      <dsp:spPr>
        <a:xfrm>
          <a:off x="0" y="2824956"/>
          <a:ext cx="6797675" cy="0"/>
        </a:xfrm>
        <a:prstGeom prst="line">
          <a:avLst/>
        </a:prstGeom>
        <a:solidFill>
          <a:schemeClr val="accent2">
            <a:hueOff val="-1005816"/>
            <a:satOff val="-4231"/>
            <a:lumOff val="2091"/>
            <a:alphaOff val="0"/>
          </a:schemeClr>
        </a:solidFill>
        <a:ln w="15875" cap="flat" cmpd="sng" algn="ctr">
          <a:solidFill>
            <a:schemeClr val="accent2">
              <a:hueOff val="-1005816"/>
              <a:satOff val="-4231"/>
              <a:lumOff val="20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82496-424A-4031-8008-44AD5EF1250C}">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b="1" kern="1200" noProof="0"/>
            <a:t>Standarder för teknik</a:t>
          </a:r>
          <a:br>
            <a:rPr lang="sv-SE" sz="1400" kern="1200" noProof="0"/>
          </a:br>
          <a:r>
            <a:rPr lang="sv-SE" sz="1400" kern="1200" noProof="0"/>
            <a:t>Den tekniska implementationen av den överenskomna tilliten mellan organisationer kräver standarder som definierar hur det ska gå till, så alla vet att det sker på ett känt, kontrollerat och överenskommet sätt.</a:t>
          </a:r>
        </a:p>
      </dsp:txBody>
      <dsp:txXfrm>
        <a:off x="0" y="2824955"/>
        <a:ext cx="6797675" cy="1412477"/>
      </dsp:txXfrm>
    </dsp:sp>
    <dsp:sp modelId="{60FCBCF2-D350-474C-95A2-E3DCF3DBE689}">
      <dsp:nvSpPr>
        <dsp:cNvPr id="0" name=""/>
        <dsp:cNvSpPr/>
      </dsp:nvSpPr>
      <dsp:spPr>
        <a:xfrm>
          <a:off x="0" y="4237434"/>
          <a:ext cx="6797675" cy="0"/>
        </a:xfrm>
        <a:prstGeom prst="line">
          <a:avLst/>
        </a:prstGeom>
        <a:solidFill>
          <a:schemeClr val="accent2">
            <a:hueOff val="-1508723"/>
            <a:satOff val="-6347"/>
            <a:lumOff val="3137"/>
            <a:alphaOff val="0"/>
          </a:schemeClr>
        </a:solidFill>
        <a:ln w="15875" cap="flat" cmpd="sng" algn="ctr">
          <a:solidFill>
            <a:schemeClr val="accent2">
              <a:hueOff val="-1508723"/>
              <a:satOff val="-6347"/>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35AC5-C9EC-4B0D-8F15-083896172A37}">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b="1" kern="1200" noProof="0"/>
            <a:t>En gemensam infrastruktur</a:t>
          </a:r>
          <a:br>
            <a:rPr lang="sv-SE" sz="1400" kern="1200" noProof="0"/>
          </a:br>
          <a:r>
            <a:rPr lang="sv-SE" sz="1400" kern="1200" noProof="0"/>
            <a:t>Den faktiska tekniken som knyter ihop federationsoperatören, identitetsleverantörerna och tjänsteleverantörerna med varandra  i ett ekosystem så att en användare kan komma åt den information/funktionalitet, tjänsteleverantören gett behörighet till, oavsett om den ligger inom den egna organisationen eller externt hos ansluten tjänsteleverantör.</a:t>
          </a:r>
        </a:p>
      </dsp:txBody>
      <dsp:txXfrm>
        <a:off x="0" y="4237433"/>
        <a:ext cx="6797675" cy="1412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D9AA2-0E1F-4F79-9FF2-963966BE400D}">
      <dsp:nvSpPr>
        <dsp:cNvPr id="0" name=""/>
        <dsp:cNvSpPr/>
      </dsp:nvSpPr>
      <dsp:spPr>
        <a:xfrm>
          <a:off x="0" y="0"/>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ED76B-8C11-4F40-9B8C-2E337ED6662E}">
      <dsp:nvSpPr>
        <dsp:cNvPr id="0" name=""/>
        <dsp:cNvSpPr/>
      </dsp:nvSpPr>
      <dsp:spPr>
        <a:xfrm>
          <a:off x="0" y="0"/>
          <a:ext cx="10058399" cy="189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v-SE" sz="1700" kern="1200" noProof="0" dirty="0"/>
            <a:t>En identitetsfederation består av flera delar. En eller flera </a:t>
          </a:r>
          <a:r>
            <a:rPr lang="sv-SE" sz="1700" b="1" kern="1200" noProof="0" dirty="0"/>
            <a:t>användarorganisationer</a:t>
          </a:r>
          <a:r>
            <a:rPr lang="sv-SE" sz="1700" kern="1200" noProof="0" dirty="0"/>
            <a:t> använder sig av minst en i</a:t>
          </a:r>
          <a:r>
            <a:rPr lang="sv-SE" sz="1700" b="1" kern="1200" noProof="0" dirty="0"/>
            <a:t>dentitetsintygsutgivare</a:t>
          </a:r>
          <a:r>
            <a:rPr lang="sv-SE" sz="1700" kern="1200" noProof="0" dirty="0"/>
            <a:t>, låter användarna identifiera sig med en </a:t>
          </a:r>
          <a:r>
            <a:rPr lang="sv-SE" sz="1700" b="1" kern="1200" noProof="0" dirty="0"/>
            <a:t>elektronisk identitetshandling </a:t>
          </a:r>
          <a:r>
            <a:rPr lang="sv-SE" sz="1700" kern="1200" noProof="0" dirty="0"/>
            <a:t>och kan vara kopplad till en </a:t>
          </a:r>
          <a:r>
            <a:rPr lang="sv-SE" sz="1700" b="1" i="0" u="none" kern="1200" dirty="0"/>
            <a:t>Attribututgivare</a:t>
          </a:r>
          <a:r>
            <a:rPr lang="sv-SE" sz="1700" kern="1200" noProof="0" dirty="0"/>
            <a:t> för att hitta </a:t>
          </a:r>
          <a:r>
            <a:rPr lang="sv-SE" sz="1700" b="1" kern="1200" noProof="0" dirty="0"/>
            <a:t>användarattribut</a:t>
          </a:r>
          <a:r>
            <a:rPr lang="sv-SE" sz="1700" kern="1200" noProof="0" dirty="0"/>
            <a:t>. Det behövs minst en </a:t>
          </a:r>
          <a:r>
            <a:rPr lang="sv-SE" sz="1700" b="1" kern="1200" noProof="0" dirty="0"/>
            <a:t>tjänsteleverantör</a:t>
          </a:r>
          <a:r>
            <a:rPr lang="sv-SE" sz="1700" kern="1200" noProof="0" dirty="0"/>
            <a:t>, som erbjuder tjänster till användarna. Ofta finns det också en </a:t>
          </a:r>
          <a:r>
            <a:rPr lang="sv-SE" sz="1700" b="1" kern="1200" noProof="0" dirty="0"/>
            <a:t>federationsoperatör</a:t>
          </a:r>
          <a:r>
            <a:rPr lang="sv-SE" sz="1700" kern="1200" noProof="0" dirty="0"/>
            <a:t> som har ett övergripande ansvar för federationen. Om det finns flera olika identitetsleverantörer finns det också en </a:t>
          </a:r>
          <a:r>
            <a:rPr lang="sv-SE" sz="1700" b="1" kern="1200" noProof="0" dirty="0"/>
            <a:t>anvisningstjänst</a:t>
          </a:r>
          <a:r>
            <a:rPr lang="sv-SE" sz="1700" kern="1200" noProof="0" dirty="0"/>
            <a:t>. Anvisningstjänsten håller koll på vilka identitetsleverantörer som är med i federationen och hjälper på olika sätt användarna att hitta "sin" identitetsleverantör.</a:t>
          </a:r>
        </a:p>
      </dsp:txBody>
      <dsp:txXfrm>
        <a:off x="0" y="0"/>
        <a:ext cx="10058399" cy="1893040"/>
      </dsp:txXfrm>
    </dsp:sp>
    <dsp:sp modelId="{E79E0720-6427-4258-AB2F-7D9C115D0AD7}">
      <dsp:nvSpPr>
        <dsp:cNvPr id="0" name=""/>
        <dsp:cNvSpPr/>
      </dsp:nvSpPr>
      <dsp:spPr>
        <a:xfrm>
          <a:off x="0" y="1893040"/>
          <a:ext cx="10058399"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E60B7-2598-422F-B899-D2040DAA3C0F}">
      <dsp:nvSpPr>
        <dsp:cNvPr id="0" name=""/>
        <dsp:cNvSpPr/>
      </dsp:nvSpPr>
      <dsp:spPr>
        <a:xfrm>
          <a:off x="0" y="1893040"/>
          <a:ext cx="10058399" cy="189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v-SE" sz="1700" kern="1200" noProof="0" dirty="0"/>
            <a:t>I en federation är det alltså identitetsleverantören som har ansvaret för att kontrollera en användares identitet. Från identitetsleverantören får tjänsteleverantörerna reda på om användaren har identifierat sig på ett godkänt sätt. Men det kan också följa med information om behörighetsnivåer och annat, så kallade användarattribut. Utifrån dessa attribut kan tjänsteleverantören bestämma vilka funktioner som användaren ska få tillgång till. I ett system för skolbetyg kan det till exempel innebära att en elev bara får se sina egna betyg. En lärare kan däremot ändra betyg, men bara för de klasser som de undervisar i.</a:t>
          </a:r>
        </a:p>
      </dsp:txBody>
      <dsp:txXfrm>
        <a:off x="0" y="1893040"/>
        <a:ext cx="10058399" cy="1893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FF1F8-CFE3-4923-A872-4AD061A35384}">
      <dsp:nvSpPr>
        <dsp:cNvPr id="0" name=""/>
        <dsp:cNvSpPr/>
      </dsp:nvSpPr>
      <dsp:spPr>
        <a:xfrm>
          <a:off x="134825" y="1245085"/>
          <a:ext cx="1295909" cy="12959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E657B-9D10-46A8-82FA-4D3F1F755D56}">
      <dsp:nvSpPr>
        <dsp:cNvPr id="0" name=""/>
        <dsp:cNvSpPr/>
      </dsp:nvSpPr>
      <dsp:spPr>
        <a:xfrm>
          <a:off x="406966" y="1517226"/>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E4AA26-AF83-46CD-AA5A-A46109E095BD}">
      <dsp:nvSpPr>
        <dsp:cNvPr id="0" name=""/>
        <dsp:cNvSpPr/>
      </dsp:nvSpPr>
      <dsp:spPr>
        <a:xfrm>
          <a:off x="1708430" y="124508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sv-SE" sz="1100" kern="1200" noProof="0"/>
            <a:t>Pengar är ofta en stark drivkraft för att bygga en identitetsfederation. Att göra id-kontroller är kostsamt. Det uppenbara är investeringar i teknik som i slutänden måste finansieras av användarna. Men det finns också mindre uppenbara kostnader, till exempel för att driva och underhålla databasen med användaruppgifter. En stor fördel med en identitetsfederation är att informationen om den enskilda användaren bara behöver finnas på ett ställe. Det gör att de sammanlagda underhållskostnaderna minskar. Med standardiserad teknik för id-kontroller och ett system där olika aktörer litar på varandra kan kostnaderna pressas och en valfrihet kan erbjudas.</a:t>
          </a:r>
        </a:p>
      </dsp:txBody>
      <dsp:txXfrm>
        <a:off x="1708430" y="1245085"/>
        <a:ext cx="3054644" cy="1295909"/>
      </dsp:txXfrm>
    </dsp:sp>
    <dsp:sp modelId="{E3FC6D73-9E39-4E07-BBEF-EA80224318AD}">
      <dsp:nvSpPr>
        <dsp:cNvPr id="0" name=""/>
        <dsp:cNvSpPr/>
      </dsp:nvSpPr>
      <dsp:spPr>
        <a:xfrm>
          <a:off x="5295324" y="1245085"/>
          <a:ext cx="1295909" cy="12959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B5756C-502D-4697-9969-8E6C6B112EC2}">
      <dsp:nvSpPr>
        <dsp:cNvPr id="0" name=""/>
        <dsp:cNvSpPr/>
      </dsp:nvSpPr>
      <dsp:spPr>
        <a:xfrm>
          <a:off x="5567465" y="1517226"/>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31DDC4-DAF1-4C0E-B2F3-8FA4F44EE287}">
      <dsp:nvSpPr>
        <dsp:cNvPr id="0" name=""/>
        <dsp:cNvSpPr/>
      </dsp:nvSpPr>
      <dsp:spPr>
        <a:xfrm>
          <a:off x="6868929" y="124508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Men det är inte bara direkta kostnadsbesparingar som ligger bakom önskemålen. Enklare utveckling är ett annat argument. Om tjänsteleverantörerna tar hjälp från en identitetsleverantör för att göra id-kontrollerna behöver inte tjänsteleverantören på egen hand hänga med i teknikutvecklingen. Om identitetsleverantör och tjänsteleverantör bara kommit överens om hur identitetsinformationen ska utbytas dem emellan kan identitetsleverantören använda vilken teknik som helst för att låta användarna identifiera sig.</a:t>
          </a:r>
        </a:p>
      </dsp:txBody>
      <dsp:txXfrm>
        <a:off x="6868929" y="1245085"/>
        <a:ext cx="3054644" cy="1295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D0066-126C-4F9C-8387-B6B179F26D66}">
      <dsp:nvSpPr>
        <dsp:cNvPr id="0" name=""/>
        <dsp:cNvSpPr/>
      </dsp:nvSpPr>
      <dsp:spPr>
        <a:xfrm>
          <a:off x="0" y="689"/>
          <a:ext cx="6797675" cy="16138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E886F-65E8-489E-BBB7-0D569466ED56}">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2C819E-7864-486A-8BD9-86D66F0AD8F1}">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89000">
            <a:lnSpc>
              <a:spcPct val="90000"/>
            </a:lnSpc>
            <a:spcBef>
              <a:spcPct val="0"/>
            </a:spcBef>
            <a:spcAft>
              <a:spcPct val="35000"/>
            </a:spcAft>
            <a:buNone/>
          </a:pPr>
          <a:r>
            <a:rPr lang="sv-SE" sz="2000" kern="1200" noProof="0" dirty="0"/>
            <a:t>Förslag på mobil autentiseringsmetod för personlig och delad mobil enhet som ska/kan användas för att uppnå tillitsnivå 3</a:t>
          </a:r>
        </a:p>
      </dsp:txBody>
      <dsp:txXfrm>
        <a:off x="1864015" y="689"/>
        <a:ext cx="4933659" cy="1613866"/>
      </dsp:txXfrm>
    </dsp:sp>
    <dsp:sp modelId="{B4653445-2FC7-41A0-ADF6-8DD937D9944A}">
      <dsp:nvSpPr>
        <dsp:cNvPr id="0" name=""/>
        <dsp:cNvSpPr/>
      </dsp:nvSpPr>
      <dsp:spPr>
        <a:xfrm>
          <a:off x="0" y="2018022"/>
          <a:ext cx="6797675" cy="16138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5A3C4-268C-46E6-B4C1-2859B48AFE8F}">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75C961-E97C-47D3-BD5D-3619C5966C08}">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89000">
            <a:lnSpc>
              <a:spcPct val="90000"/>
            </a:lnSpc>
            <a:spcBef>
              <a:spcPct val="0"/>
            </a:spcBef>
            <a:spcAft>
              <a:spcPct val="35000"/>
            </a:spcAft>
            <a:buNone/>
          </a:pPr>
          <a:r>
            <a:rPr lang="sv-SE" sz="2000" kern="1200" noProof="0" dirty="0"/>
            <a:t>Beslutsunderlag för gemensamt ställningstagande om vägval kring infrastruktur för att kunna följa referansarkitektur för identitet och åtkomst</a:t>
          </a:r>
        </a:p>
      </dsp:txBody>
      <dsp:txXfrm>
        <a:off x="1864015" y="2018022"/>
        <a:ext cx="4933659" cy="1613866"/>
      </dsp:txXfrm>
    </dsp:sp>
    <dsp:sp modelId="{5423DDA1-4D5B-481D-BD6A-FEE3BFF74C96}">
      <dsp:nvSpPr>
        <dsp:cNvPr id="0" name=""/>
        <dsp:cNvSpPr/>
      </dsp:nvSpPr>
      <dsp:spPr>
        <a:xfrm>
          <a:off x="0" y="4035355"/>
          <a:ext cx="6797675" cy="16138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4DAFFE-73BE-4726-834D-C56B44C03A42}">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5E96B7-00DA-437B-9022-505C3D665094}">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89000">
            <a:lnSpc>
              <a:spcPct val="90000"/>
            </a:lnSpc>
            <a:spcBef>
              <a:spcPct val="0"/>
            </a:spcBef>
            <a:spcAft>
              <a:spcPct val="35000"/>
            </a:spcAft>
            <a:buNone/>
          </a:pPr>
          <a:r>
            <a:rPr lang="sv-SE" sz="2000" kern="1200" noProof="0" dirty="0"/>
            <a:t>”</a:t>
          </a:r>
          <a:r>
            <a:rPr lang="sv-SE" sz="2000" kern="1200" noProof="0" dirty="0" err="1"/>
            <a:t>Tjänstefierat</a:t>
          </a:r>
          <a:r>
            <a:rPr lang="sv-SE" sz="2000" kern="1200" noProof="0" dirty="0"/>
            <a:t>” erbjudande för att hantera funktionalitet för in- och utloggning där erfarenhet kan tas från genomförd </a:t>
          </a:r>
          <a:r>
            <a:rPr lang="sv-SE" sz="2000" kern="1200" noProof="0" dirty="0" err="1"/>
            <a:t>PoC</a:t>
          </a:r>
          <a:r>
            <a:rPr lang="sv-SE" sz="2000" kern="1200" noProof="0" dirty="0"/>
            <a:t> för mobilt </a:t>
          </a:r>
          <a:r>
            <a:rPr lang="sv-SE" sz="2000" kern="1200" noProof="0" dirty="0" err="1"/>
            <a:t>Efos</a:t>
          </a:r>
          <a:endParaRPr lang="sv-SE" sz="2000" kern="1200" noProof="0" dirty="0"/>
        </a:p>
      </dsp:txBody>
      <dsp:txXfrm>
        <a:off x="1864015" y="4035355"/>
        <a:ext cx="4933659" cy="1613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EAFED-5FD8-45FA-9A1A-72B2487352B1}">
      <dsp:nvSpPr>
        <dsp:cNvPr id="0" name=""/>
        <dsp:cNvSpPr/>
      </dsp:nvSpPr>
      <dsp:spPr>
        <a:xfrm>
          <a:off x="0" y="1323"/>
          <a:ext cx="3005462" cy="6709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B6B90-C742-47B8-8983-EB2E5FBB3D5C}">
      <dsp:nvSpPr>
        <dsp:cNvPr id="0" name=""/>
        <dsp:cNvSpPr/>
      </dsp:nvSpPr>
      <dsp:spPr>
        <a:xfrm>
          <a:off x="202962" y="152287"/>
          <a:ext cx="369023" cy="369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10AEEE-81FE-48A6-B046-E2D35F448FC5}">
      <dsp:nvSpPr>
        <dsp:cNvPr id="0" name=""/>
        <dsp:cNvSpPr/>
      </dsp:nvSpPr>
      <dsp:spPr>
        <a:xfrm>
          <a:off x="774948" y="1323"/>
          <a:ext cx="1352457" cy="670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09" tIns="71009" rIns="71009" bIns="71009" numCol="1" spcCol="1270" anchor="ctr" anchorCtr="0">
          <a:noAutofit/>
        </a:bodyPr>
        <a:lstStyle/>
        <a:p>
          <a:pPr marL="0" lvl="0" indent="0" algn="l" defTabSz="977900">
            <a:lnSpc>
              <a:spcPct val="100000"/>
            </a:lnSpc>
            <a:spcBef>
              <a:spcPct val="0"/>
            </a:spcBef>
            <a:spcAft>
              <a:spcPct val="35000"/>
            </a:spcAft>
            <a:buNone/>
          </a:pPr>
          <a:r>
            <a:rPr lang="sv-SE" sz="2200" kern="1200" dirty="0"/>
            <a:t>Utvärdera</a:t>
          </a:r>
        </a:p>
      </dsp:txBody>
      <dsp:txXfrm>
        <a:off x="774948" y="1323"/>
        <a:ext cx="1352457" cy="670951"/>
      </dsp:txXfrm>
    </dsp:sp>
    <dsp:sp modelId="{ADDCE224-56E6-403D-B60F-6DE5911F5992}">
      <dsp:nvSpPr>
        <dsp:cNvPr id="0" name=""/>
        <dsp:cNvSpPr/>
      </dsp:nvSpPr>
      <dsp:spPr>
        <a:xfrm>
          <a:off x="2127406" y="1323"/>
          <a:ext cx="878055" cy="670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09" tIns="71009" rIns="71009" bIns="71009" numCol="1" spcCol="1270" anchor="ctr" anchorCtr="0">
          <a:noAutofit/>
        </a:bodyPr>
        <a:lstStyle/>
        <a:p>
          <a:pPr marL="0" lvl="0" indent="0" algn="l" defTabSz="533400">
            <a:lnSpc>
              <a:spcPct val="100000"/>
            </a:lnSpc>
            <a:spcBef>
              <a:spcPct val="0"/>
            </a:spcBef>
            <a:spcAft>
              <a:spcPct val="35000"/>
            </a:spcAft>
            <a:buNone/>
          </a:pPr>
          <a:endParaRPr lang="sv-SE" sz="1200" kern="1200" dirty="0"/>
        </a:p>
      </dsp:txBody>
      <dsp:txXfrm>
        <a:off x="2127406" y="1323"/>
        <a:ext cx="878055" cy="670951"/>
      </dsp:txXfrm>
    </dsp:sp>
    <dsp:sp modelId="{6F1093B0-7BE5-49F3-BA10-AC5F936E4BE3}">
      <dsp:nvSpPr>
        <dsp:cNvPr id="0" name=""/>
        <dsp:cNvSpPr/>
      </dsp:nvSpPr>
      <dsp:spPr>
        <a:xfrm>
          <a:off x="0" y="840012"/>
          <a:ext cx="3005462" cy="6709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42963-825A-48B6-B068-433E77ED20FB}">
      <dsp:nvSpPr>
        <dsp:cNvPr id="0" name=""/>
        <dsp:cNvSpPr/>
      </dsp:nvSpPr>
      <dsp:spPr>
        <a:xfrm>
          <a:off x="202962" y="990976"/>
          <a:ext cx="369023" cy="369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CEFF5C-3398-437C-925C-6A723108C336}">
      <dsp:nvSpPr>
        <dsp:cNvPr id="0" name=""/>
        <dsp:cNvSpPr/>
      </dsp:nvSpPr>
      <dsp:spPr>
        <a:xfrm>
          <a:off x="774948" y="840012"/>
          <a:ext cx="1352457" cy="670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09" tIns="71009" rIns="71009" bIns="71009" numCol="1" spcCol="1270" anchor="ctr" anchorCtr="0">
          <a:noAutofit/>
        </a:bodyPr>
        <a:lstStyle/>
        <a:p>
          <a:pPr marL="0" lvl="0" indent="0" algn="l" defTabSz="977900">
            <a:lnSpc>
              <a:spcPct val="100000"/>
            </a:lnSpc>
            <a:spcBef>
              <a:spcPct val="0"/>
            </a:spcBef>
            <a:spcAft>
              <a:spcPct val="35000"/>
            </a:spcAft>
            <a:buNone/>
          </a:pPr>
          <a:r>
            <a:rPr lang="sv-SE" sz="2200" kern="1200" dirty="0" err="1"/>
            <a:t>PoC</a:t>
          </a:r>
          <a:endParaRPr lang="sv-SE" sz="2200" kern="1200" dirty="0"/>
        </a:p>
      </dsp:txBody>
      <dsp:txXfrm>
        <a:off x="774948" y="840012"/>
        <a:ext cx="1352457" cy="670951"/>
      </dsp:txXfrm>
    </dsp:sp>
    <dsp:sp modelId="{39FDD52E-DEC2-4A99-86F8-144EA95073B3}">
      <dsp:nvSpPr>
        <dsp:cNvPr id="0" name=""/>
        <dsp:cNvSpPr/>
      </dsp:nvSpPr>
      <dsp:spPr>
        <a:xfrm>
          <a:off x="2127406" y="840012"/>
          <a:ext cx="878055" cy="670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09" tIns="71009" rIns="71009" bIns="71009" numCol="1" spcCol="1270" anchor="ctr" anchorCtr="0">
          <a:noAutofit/>
        </a:bodyPr>
        <a:lstStyle/>
        <a:p>
          <a:pPr marL="0" lvl="0" indent="0" algn="l" defTabSz="533400">
            <a:lnSpc>
              <a:spcPct val="100000"/>
            </a:lnSpc>
            <a:spcBef>
              <a:spcPct val="0"/>
            </a:spcBef>
            <a:spcAft>
              <a:spcPct val="35000"/>
            </a:spcAft>
            <a:buNone/>
          </a:pPr>
          <a:endParaRPr lang="sv-SE" sz="1200" kern="1200"/>
        </a:p>
      </dsp:txBody>
      <dsp:txXfrm>
        <a:off x="2127406" y="840012"/>
        <a:ext cx="878055" cy="670951"/>
      </dsp:txXfrm>
    </dsp:sp>
    <dsp:sp modelId="{AEE474FF-C251-436A-8A39-491ACE675E9F}">
      <dsp:nvSpPr>
        <dsp:cNvPr id="0" name=""/>
        <dsp:cNvSpPr/>
      </dsp:nvSpPr>
      <dsp:spPr>
        <a:xfrm>
          <a:off x="0" y="1678701"/>
          <a:ext cx="3005462" cy="6709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ED48E-4E02-4CA9-8E20-971F19796E5D}">
      <dsp:nvSpPr>
        <dsp:cNvPr id="0" name=""/>
        <dsp:cNvSpPr/>
      </dsp:nvSpPr>
      <dsp:spPr>
        <a:xfrm>
          <a:off x="202962" y="1829665"/>
          <a:ext cx="369023" cy="369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71EE06-AE9D-42F6-AA8C-D40A205BDF0B}">
      <dsp:nvSpPr>
        <dsp:cNvPr id="0" name=""/>
        <dsp:cNvSpPr/>
      </dsp:nvSpPr>
      <dsp:spPr>
        <a:xfrm>
          <a:off x="774948" y="1678701"/>
          <a:ext cx="1352457" cy="670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09" tIns="71009" rIns="71009" bIns="71009" numCol="1" spcCol="1270" anchor="ctr" anchorCtr="0">
          <a:noAutofit/>
        </a:bodyPr>
        <a:lstStyle/>
        <a:p>
          <a:pPr marL="0" lvl="0" indent="0" algn="l" defTabSz="977900">
            <a:lnSpc>
              <a:spcPct val="100000"/>
            </a:lnSpc>
            <a:spcBef>
              <a:spcPct val="0"/>
            </a:spcBef>
            <a:spcAft>
              <a:spcPct val="35000"/>
            </a:spcAft>
            <a:buNone/>
          </a:pPr>
          <a:r>
            <a:rPr lang="sv-SE" sz="2200" kern="1200" dirty="0"/>
            <a:t>Testa </a:t>
          </a:r>
        </a:p>
      </dsp:txBody>
      <dsp:txXfrm>
        <a:off x="774948" y="1678701"/>
        <a:ext cx="1352457" cy="670951"/>
      </dsp:txXfrm>
    </dsp:sp>
    <dsp:sp modelId="{1F5399F9-A5F7-4C3E-AB64-51B5641204C0}">
      <dsp:nvSpPr>
        <dsp:cNvPr id="0" name=""/>
        <dsp:cNvSpPr/>
      </dsp:nvSpPr>
      <dsp:spPr>
        <a:xfrm>
          <a:off x="2127406" y="1678701"/>
          <a:ext cx="878055" cy="670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09" tIns="71009" rIns="71009" bIns="71009" numCol="1" spcCol="1270" anchor="ctr" anchorCtr="0">
          <a:noAutofit/>
        </a:bodyPr>
        <a:lstStyle/>
        <a:p>
          <a:pPr marL="0" lvl="0" indent="0" algn="l" defTabSz="533400">
            <a:lnSpc>
              <a:spcPct val="100000"/>
            </a:lnSpc>
            <a:spcBef>
              <a:spcPct val="0"/>
            </a:spcBef>
            <a:spcAft>
              <a:spcPct val="35000"/>
            </a:spcAft>
            <a:buNone/>
          </a:pPr>
          <a:endParaRPr lang="sv-SE" sz="1200" kern="1200" dirty="0"/>
        </a:p>
      </dsp:txBody>
      <dsp:txXfrm>
        <a:off x="2127406" y="1678701"/>
        <a:ext cx="878055" cy="670951"/>
      </dsp:txXfrm>
    </dsp:sp>
    <dsp:sp modelId="{0E951FD7-613D-4788-9D1A-3400F9219B0A}">
      <dsp:nvSpPr>
        <dsp:cNvPr id="0" name=""/>
        <dsp:cNvSpPr/>
      </dsp:nvSpPr>
      <dsp:spPr>
        <a:xfrm>
          <a:off x="0" y="2517390"/>
          <a:ext cx="3005462" cy="6709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CAF47-0EF1-4B91-A540-673D224D3F46}">
      <dsp:nvSpPr>
        <dsp:cNvPr id="0" name=""/>
        <dsp:cNvSpPr/>
      </dsp:nvSpPr>
      <dsp:spPr>
        <a:xfrm>
          <a:off x="202962" y="2668354"/>
          <a:ext cx="369023" cy="3690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24A5B6-DCCD-4480-A7B9-D1DB6DB58A28}">
      <dsp:nvSpPr>
        <dsp:cNvPr id="0" name=""/>
        <dsp:cNvSpPr/>
      </dsp:nvSpPr>
      <dsp:spPr>
        <a:xfrm>
          <a:off x="774948" y="2517390"/>
          <a:ext cx="2230513" cy="670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09" tIns="71009" rIns="71009" bIns="71009" numCol="1" spcCol="1270" anchor="ctr" anchorCtr="0">
          <a:noAutofit/>
        </a:bodyPr>
        <a:lstStyle/>
        <a:p>
          <a:pPr marL="0" lvl="0" indent="0" algn="l" defTabSz="977900">
            <a:lnSpc>
              <a:spcPct val="100000"/>
            </a:lnSpc>
            <a:spcBef>
              <a:spcPct val="0"/>
            </a:spcBef>
            <a:spcAft>
              <a:spcPct val="35000"/>
            </a:spcAft>
            <a:buNone/>
          </a:pPr>
          <a:r>
            <a:rPr lang="sv-SE" sz="2200" kern="1200" dirty="0" err="1"/>
            <a:t>Tjänstifiera</a:t>
          </a:r>
          <a:endParaRPr lang="sv-SE" sz="2200" kern="1200" dirty="0"/>
        </a:p>
      </dsp:txBody>
      <dsp:txXfrm>
        <a:off x="774948" y="2517390"/>
        <a:ext cx="2230513" cy="67095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8E9BE-1AD2-4AB5-BA09-5517050CB160}" type="datetimeFigureOut">
              <a:rPr lang="sv-SE" smtClean="0"/>
              <a:t>2019-09-17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68D41-2D20-4101-8C3B-00C5CB42D486}" type="slidenum">
              <a:rPr lang="sv-SE" smtClean="0"/>
              <a:t>‹#›</a:t>
            </a:fld>
            <a:endParaRPr lang="sv-SE"/>
          </a:p>
        </p:txBody>
      </p:sp>
    </p:spTree>
    <p:extLst>
      <p:ext uri="{BB962C8B-B14F-4D97-AF65-F5344CB8AC3E}">
        <p14:creationId xmlns:p14="http://schemas.microsoft.com/office/powerpoint/2010/main" val="377680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identitetssystem</a:t>
            </a:r>
          </a:p>
        </p:txBody>
      </p:sp>
      <p:sp>
        <p:nvSpPr>
          <p:cNvPr id="4" name="Platshållare för bildnummer 3"/>
          <p:cNvSpPr>
            <a:spLocks noGrp="1"/>
          </p:cNvSpPr>
          <p:nvPr>
            <p:ph type="sldNum" sz="quarter" idx="5"/>
          </p:nvPr>
        </p:nvSpPr>
        <p:spPr/>
        <p:txBody>
          <a:bodyPr/>
          <a:lstStyle/>
          <a:p>
            <a:fld id="{E6F68D41-2D20-4101-8C3B-00C5CB42D486}" type="slidenum">
              <a:rPr lang="sv-SE" smtClean="0"/>
              <a:t>5</a:t>
            </a:fld>
            <a:endParaRPr lang="sv-SE"/>
          </a:p>
        </p:txBody>
      </p:sp>
    </p:spTree>
    <p:extLst>
      <p:ext uri="{BB962C8B-B14F-4D97-AF65-F5344CB8AC3E}">
        <p14:creationId xmlns:p14="http://schemas.microsoft.com/office/powerpoint/2010/main" val="228500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Utgå från SAMBI</a:t>
            </a:r>
          </a:p>
        </p:txBody>
      </p:sp>
      <p:sp>
        <p:nvSpPr>
          <p:cNvPr id="4" name="Platshållare för bildnummer 3"/>
          <p:cNvSpPr>
            <a:spLocks noGrp="1"/>
          </p:cNvSpPr>
          <p:nvPr>
            <p:ph type="sldNum" sz="quarter" idx="5"/>
          </p:nvPr>
        </p:nvSpPr>
        <p:spPr/>
        <p:txBody>
          <a:bodyPr/>
          <a:lstStyle/>
          <a:p>
            <a:fld id="{E6F68D41-2D20-4101-8C3B-00C5CB42D486}" type="slidenum">
              <a:rPr lang="sv-SE" smtClean="0"/>
              <a:t>20</a:t>
            </a:fld>
            <a:endParaRPr lang="sv-SE"/>
          </a:p>
        </p:txBody>
      </p:sp>
    </p:spTree>
    <p:extLst>
      <p:ext uri="{BB962C8B-B14F-4D97-AF65-F5344CB8AC3E}">
        <p14:creationId xmlns:p14="http://schemas.microsoft.com/office/powerpoint/2010/main" val="217753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9/17/2019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4963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9/17/2019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1350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9/17/2019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9201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9/17/2019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683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9/17/2019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918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9/17/2019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837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9/17/2019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163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9/17/2019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548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9/17/2019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49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9/17/2019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3165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9/17/2019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881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9/17/2019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6341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7" r:id="rId5"/>
    <p:sldLayoutId id="2147483731" r:id="rId6"/>
    <p:sldLayoutId id="2147483732" r:id="rId7"/>
    <p:sldLayoutId id="2147483733" r:id="rId8"/>
    <p:sldLayoutId id="2147483736" r:id="rId9"/>
    <p:sldLayoutId id="2147483734" r:id="rId10"/>
    <p:sldLayoutId id="2147483735"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comments" Target="../comments/commen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ambi.se/medlem-i-sambi/avtal-och-bilagor/#anslutningsavtal-sambi" TargetMode="External"/><Relationship Id="rId2" Type="http://schemas.openxmlformats.org/officeDocument/2006/relationships/hyperlink" Target="https://www.sambi.se/tillitsgranskning/" TargetMode="External"/><Relationship Id="rId1" Type="http://schemas.openxmlformats.org/officeDocument/2006/relationships/slideLayout" Target="../slideLayouts/slideLayout2.xml"/><Relationship Id="rId6" Type="http://schemas.openxmlformats.org/officeDocument/2006/relationships/hyperlink" Target="https://www.sambi.se/medlem-i-sambi/ordlista/#tj-lev-ordlista" TargetMode="External"/><Relationship Id="rId5" Type="http://schemas.openxmlformats.org/officeDocument/2006/relationships/hyperlink" Target="https://www.sambi.se/medlem-i-sambi/ordlista/#anv-org-ordlista" TargetMode="External"/><Relationship Id="rId4" Type="http://schemas.openxmlformats.org/officeDocument/2006/relationships/hyperlink" Target="https://www.sambi.se/medlem-i-sambi/medlemsavgif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sv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18" Type="http://schemas.openxmlformats.org/officeDocument/2006/relationships/image" Target="../media/image64.svg"/><Relationship Id="rId26" Type="http://schemas.openxmlformats.org/officeDocument/2006/relationships/image" Target="../media/image71.png"/><Relationship Id="rId3" Type="http://schemas.openxmlformats.org/officeDocument/2006/relationships/image" Target="../media/image50.svg"/><Relationship Id="rId21" Type="http://schemas.openxmlformats.org/officeDocument/2006/relationships/image" Target="../media/image47.png"/><Relationship Id="rId7" Type="http://schemas.openxmlformats.org/officeDocument/2006/relationships/image" Target="../media/image54.svg"/><Relationship Id="rId12" Type="http://schemas.openxmlformats.org/officeDocument/2006/relationships/image" Target="../media/image59.png"/><Relationship Id="rId17" Type="http://schemas.openxmlformats.org/officeDocument/2006/relationships/image" Target="../media/image63.png"/><Relationship Id="rId25" Type="http://schemas.openxmlformats.org/officeDocument/2006/relationships/image" Target="../media/image70.png"/><Relationship Id="rId2" Type="http://schemas.openxmlformats.org/officeDocument/2006/relationships/image" Target="../media/image49.png"/><Relationship Id="rId16" Type="http://schemas.openxmlformats.org/officeDocument/2006/relationships/image" Target="../media/image46.png"/><Relationship Id="rId20" Type="http://schemas.openxmlformats.org/officeDocument/2006/relationships/image" Target="../media/image66.sv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svg"/><Relationship Id="rId24" Type="http://schemas.openxmlformats.org/officeDocument/2006/relationships/image" Target="../media/image69.svg"/><Relationship Id="rId5" Type="http://schemas.openxmlformats.org/officeDocument/2006/relationships/image" Target="../media/image52.svg"/><Relationship Id="rId15" Type="http://schemas.openxmlformats.org/officeDocument/2006/relationships/image" Target="../media/image62.svg"/><Relationship Id="rId23" Type="http://schemas.openxmlformats.org/officeDocument/2006/relationships/image" Target="../media/image68.png"/><Relationship Id="rId10" Type="http://schemas.openxmlformats.org/officeDocument/2006/relationships/image" Target="../media/image57.png"/><Relationship Id="rId19" Type="http://schemas.openxmlformats.org/officeDocument/2006/relationships/image" Target="../media/image65.sv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 Id="rId22" Type="http://schemas.openxmlformats.org/officeDocument/2006/relationships/image" Target="../media/image67.svg"/></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18" Type="http://schemas.openxmlformats.org/officeDocument/2006/relationships/image" Target="../media/image64.svg"/><Relationship Id="rId26" Type="http://schemas.openxmlformats.org/officeDocument/2006/relationships/image" Target="../media/image71.png"/><Relationship Id="rId3" Type="http://schemas.openxmlformats.org/officeDocument/2006/relationships/image" Target="../media/image50.svg"/><Relationship Id="rId21" Type="http://schemas.openxmlformats.org/officeDocument/2006/relationships/image" Target="../media/image47.png"/><Relationship Id="rId7" Type="http://schemas.openxmlformats.org/officeDocument/2006/relationships/image" Target="../media/image76.svg"/><Relationship Id="rId12" Type="http://schemas.openxmlformats.org/officeDocument/2006/relationships/image" Target="../media/image59.png"/><Relationship Id="rId17" Type="http://schemas.openxmlformats.org/officeDocument/2006/relationships/image" Target="../media/image63.png"/><Relationship Id="rId25" Type="http://schemas.openxmlformats.org/officeDocument/2006/relationships/image" Target="../media/image70.png"/><Relationship Id="rId2" Type="http://schemas.openxmlformats.org/officeDocument/2006/relationships/image" Target="../media/image49.png"/><Relationship Id="rId16" Type="http://schemas.openxmlformats.org/officeDocument/2006/relationships/image" Target="../media/image46.png"/><Relationship Id="rId20" Type="http://schemas.openxmlformats.org/officeDocument/2006/relationships/image" Target="../media/image66.sv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58.svg"/><Relationship Id="rId24" Type="http://schemas.openxmlformats.org/officeDocument/2006/relationships/image" Target="../media/image69.svg"/><Relationship Id="rId5" Type="http://schemas.openxmlformats.org/officeDocument/2006/relationships/image" Target="../media/image74.svg"/><Relationship Id="rId15" Type="http://schemas.openxmlformats.org/officeDocument/2006/relationships/image" Target="../media/image62.svg"/><Relationship Id="rId23" Type="http://schemas.openxmlformats.org/officeDocument/2006/relationships/image" Target="../media/image68.png"/><Relationship Id="rId10" Type="http://schemas.openxmlformats.org/officeDocument/2006/relationships/image" Target="../media/image57.png"/><Relationship Id="rId19" Type="http://schemas.openxmlformats.org/officeDocument/2006/relationships/image" Target="../media/image65.svg"/><Relationship Id="rId4" Type="http://schemas.openxmlformats.org/officeDocument/2006/relationships/image" Target="../media/image73.png"/><Relationship Id="rId9" Type="http://schemas.openxmlformats.org/officeDocument/2006/relationships/image" Target="../media/image56.svg"/><Relationship Id="rId14" Type="http://schemas.openxmlformats.org/officeDocument/2006/relationships/image" Target="../media/image61.png"/><Relationship Id="rId22" Type="http://schemas.openxmlformats.org/officeDocument/2006/relationships/image" Target="../media/image6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14BF95-2D75-4FEE-8D46-CCA6EFBC259A}"/>
              </a:ext>
            </a:extLst>
          </p:cNvPr>
          <p:cNvPicPr>
            <a:picLocks noChangeAspect="1"/>
          </p:cNvPicPr>
          <p:nvPr/>
        </p:nvPicPr>
        <p:blipFill rotWithShape="1">
          <a:blip r:embed="rId2"/>
          <a:srcRect t="13899" b="1832"/>
          <a:stretch/>
        </p:blipFill>
        <p:spPr>
          <a:xfrm>
            <a:off x="1" y="10"/>
            <a:ext cx="12191999" cy="6857990"/>
          </a:xfrm>
          <a:prstGeom prst="rect">
            <a:avLst/>
          </a:prstGeom>
        </p:spPr>
      </p:pic>
      <p:sp>
        <p:nvSpPr>
          <p:cNvPr id="2" name="Rubrik 1">
            <a:extLst>
              <a:ext uri="{FF2B5EF4-FFF2-40B4-BE49-F238E27FC236}">
                <a16:creationId xmlns:a16="http://schemas.microsoft.com/office/drawing/2014/main" id="{19AA738B-A2EA-4473-BFED-63E6513E1E3F}"/>
              </a:ext>
            </a:extLst>
          </p:cNvPr>
          <p:cNvSpPr>
            <a:spLocks noGrp="1"/>
          </p:cNvSpPr>
          <p:nvPr>
            <p:ph type="ctrTitle"/>
          </p:nvPr>
        </p:nvSpPr>
        <p:spPr>
          <a:xfrm>
            <a:off x="4985517" y="3331444"/>
            <a:ext cx="6470692" cy="1229306"/>
          </a:xfrm>
        </p:spPr>
        <p:txBody>
          <a:bodyPr>
            <a:normAutofit fontScale="90000"/>
          </a:bodyPr>
          <a:lstStyle/>
          <a:p>
            <a:r>
              <a:rPr lang="sv-SE" sz="5400" dirty="0">
                <a:solidFill>
                  <a:schemeClr val="tx1"/>
                </a:solidFill>
              </a:rPr>
              <a:t>Identitet och åtkomst i en federation</a:t>
            </a:r>
          </a:p>
        </p:txBody>
      </p:sp>
      <p:sp>
        <p:nvSpPr>
          <p:cNvPr id="3" name="Underrubrik 2">
            <a:extLst>
              <a:ext uri="{FF2B5EF4-FFF2-40B4-BE49-F238E27FC236}">
                <a16:creationId xmlns:a16="http://schemas.microsoft.com/office/drawing/2014/main" id="{7C977DAA-13DD-4401-A313-E4E0346F56AA}"/>
              </a:ext>
            </a:extLst>
          </p:cNvPr>
          <p:cNvSpPr>
            <a:spLocks noGrp="1"/>
          </p:cNvSpPr>
          <p:nvPr>
            <p:ph type="subTitle" idx="1"/>
          </p:nvPr>
        </p:nvSpPr>
        <p:spPr>
          <a:xfrm>
            <a:off x="4985516" y="4735799"/>
            <a:ext cx="6470693" cy="605256"/>
          </a:xfrm>
        </p:spPr>
        <p:txBody>
          <a:bodyPr>
            <a:normAutofit/>
          </a:bodyPr>
          <a:lstStyle/>
          <a:p>
            <a:r>
              <a:rPr lang="sv-SE"/>
              <a:t>Vad är det och hur fungerar det?</a:t>
            </a:r>
          </a:p>
        </p:txBody>
      </p:sp>
    </p:spTree>
    <p:extLst>
      <p:ext uri="{BB962C8B-B14F-4D97-AF65-F5344CB8AC3E}">
        <p14:creationId xmlns:p14="http://schemas.microsoft.com/office/powerpoint/2010/main" val="36861305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973A2C-5331-4946-866B-5B72752AB38E}"/>
              </a:ext>
            </a:extLst>
          </p:cNvPr>
          <p:cNvSpPr>
            <a:spLocks noGrp="1"/>
          </p:cNvSpPr>
          <p:nvPr>
            <p:ph type="title"/>
          </p:nvPr>
        </p:nvSpPr>
        <p:spPr/>
        <p:txBody>
          <a:bodyPr>
            <a:normAutofit fontScale="90000"/>
          </a:bodyPr>
          <a:lstStyle/>
          <a:p>
            <a:r>
              <a:rPr lang="sv-SE" dirty="0"/>
              <a:t>Vinster med en federation</a:t>
            </a:r>
            <a:br>
              <a:rPr lang="sv-SE" dirty="0"/>
            </a:br>
            <a:r>
              <a:rPr lang="sv-SE" sz="2700" dirty="0"/>
              <a:t>Vad nyttan med en federation är beror på perspektiv. För användare och deras organisationer finns vissa fördelar, för tjänsteleverantörer andra. Till detta kommer också branschövergripande vinster.</a:t>
            </a:r>
            <a:endParaRPr lang="sv-SE" dirty="0"/>
          </a:p>
        </p:txBody>
      </p:sp>
      <p:sp>
        <p:nvSpPr>
          <p:cNvPr id="17" name="Platshållare för innehåll 2">
            <a:extLst>
              <a:ext uri="{FF2B5EF4-FFF2-40B4-BE49-F238E27FC236}">
                <a16:creationId xmlns:a16="http://schemas.microsoft.com/office/drawing/2014/main" id="{0FC12F96-94C4-45D1-9E19-E9AFD735F763}"/>
              </a:ext>
            </a:extLst>
          </p:cNvPr>
          <p:cNvSpPr>
            <a:spLocks noGrp="1"/>
          </p:cNvSpPr>
          <p:nvPr>
            <p:ph idx="1"/>
          </p:nvPr>
        </p:nvSpPr>
        <p:spPr>
          <a:xfrm>
            <a:off x="1097280" y="2108201"/>
            <a:ext cx="6437367" cy="3760891"/>
          </a:xfrm>
        </p:spPr>
        <p:txBody>
          <a:bodyPr>
            <a:normAutofit fontScale="92500" lnSpcReduction="10000"/>
          </a:bodyPr>
          <a:lstStyle/>
          <a:p>
            <a:pPr>
              <a:lnSpc>
                <a:spcPct val="90000"/>
              </a:lnSpc>
            </a:pPr>
            <a:r>
              <a:rPr lang="sv-SE" sz="1600" i="1" dirty="0"/>
              <a:t>Nytta för användare</a:t>
            </a:r>
            <a:r>
              <a:rPr lang="sv-SE" sz="1600" dirty="0"/>
              <a:t>: Rätt implementerad stärker en federation användarens integritet. Enklare lösenordshantering och ett </a:t>
            </a:r>
            <a:r>
              <a:rPr lang="sv-SE" sz="1600" dirty="0" err="1"/>
              <a:t>single</a:t>
            </a:r>
            <a:r>
              <a:rPr lang="sv-SE" sz="1600" dirty="0"/>
              <a:t> </a:t>
            </a:r>
            <a:r>
              <a:rPr lang="sv-SE" sz="1600" dirty="0" err="1"/>
              <a:t>sign</a:t>
            </a:r>
            <a:r>
              <a:rPr lang="sv-SE" sz="1600" dirty="0"/>
              <a:t> on-förfarande förenklar vardagen. Inga nya konton måste skapas.</a:t>
            </a:r>
          </a:p>
          <a:p>
            <a:pPr>
              <a:lnSpc>
                <a:spcPct val="90000"/>
              </a:lnSpc>
            </a:pPr>
            <a:r>
              <a:rPr lang="sv-SE" sz="1600" i="1" dirty="0"/>
              <a:t>Nytta för organisationer</a:t>
            </a:r>
            <a:r>
              <a:rPr lang="sv-SE" sz="1600" dirty="0"/>
              <a:t>: En förenklad administration av användarkonton när de finns samlade i en databas och inte hos alla de tjänster som användarna utnyttjar. Minskar till exempel risken för att anställda som slutat fortfarande har åtkomst till tjänster.</a:t>
            </a:r>
          </a:p>
          <a:p>
            <a:pPr>
              <a:lnSpc>
                <a:spcPct val="90000"/>
              </a:lnSpc>
            </a:pPr>
            <a:r>
              <a:rPr lang="sv-SE" sz="1600" i="1" dirty="0"/>
              <a:t>Nytta för tjänsteleverantörer</a:t>
            </a:r>
            <a:r>
              <a:rPr lang="sv-SE" sz="1600" dirty="0"/>
              <a:t>: De behöver inte längre administrera användarkonton, utan kan fokusera på sin kärnverksamhet. Säkerheten ökar eftersom en användares identitet kollas en gång, på ett tillräckligt säkert sätt.</a:t>
            </a:r>
          </a:p>
          <a:p>
            <a:pPr>
              <a:lnSpc>
                <a:spcPct val="90000"/>
              </a:lnSpc>
            </a:pPr>
            <a:r>
              <a:rPr lang="sv-SE" sz="1600" i="1" dirty="0"/>
              <a:t>Nytta för branschen</a:t>
            </a:r>
            <a:r>
              <a:rPr lang="sv-SE" sz="1600" dirty="0"/>
              <a:t>: Om flera tjänsteleverantörer och brukarorganisationer samlas i en federation kan det driva utvecklingen i branschen som helhet. En federation med många skolor anslutna kan exempelvis göra det mer attraktivt för förlag att börja jobba med digitala läromedel, eftersom tröskeln för att nå ut med dem sänks. I ett större perspektiv innebär en federation minskade kostnader, eftersom både teknik och databaser kan återanvändas.</a:t>
            </a:r>
          </a:p>
          <a:p>
            <a:pPr>
              <a:lnSpc>
                <a:spcPct val="90000"/>
              </a:lnSpc>
            </a:pPr>
            <a:endParaRPr lang="sv-SE" sz="1100" dirty="0"/>
          </a:p>
        </p:txBody>
      </p:sp>
      <p:pic>
        <p:nvPicPr>
          <p:cNvPr id="7" name="Graphic 6">
            <a:extLst>
              <a:ext uri="{FF2B5EF4-FFF2-40B4-BE49-F238E27FC236}">
                <a16:creationId xmlns:a16="http://schemas.microsoft.com/office/drawing/2014/main" id="{FB10FBDD-41A7-4C3A-B08A-F4A91BA2C5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9006" y="2416624"/>
            <a:ext cx="3144043" cy="3144043"/>
          </a:xfrm>
          <a:prstGeom prst="rect">
            <a:avLst/>
          </a:prstGeom>
        </p:spPr>
      </p:pic>
    </p:spTree>
    <p:extLst>
      <p:ext uri="{BB962C8B-B14F-4D97-AF65-F5344CB8AC3E}">
        <p14:creationId xmlns:p14="http://schemas.microsoft.com/office/powerpoint/2010/main" val="45695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664CC1-A597-4D16-BB95-563D2B9562EB}"/>
              </a:ext>
            </a:extLst>
          </p:cNvPr>
          <p:cNvSpPr>
            <a:spLocks noGrp="1"/>
          </p:cNvSpPr>
          <p:nvPr>
            <p:ph type="title"/>
          </p:nvPr>
        </p:nvSpPr>
        <p:spPr/>
        <p:txBody>
          <a:bodyPr>
            <a:normAutofit fontScale="90000"/>
          </a:bodyPr>
          <a:lstStyle/>
          <a:p>
            <a:r>
              <a:rPr lang="sv-SE" dirty="0"/>
              <a:t>Verksamhetsbehov och drivkrafter kopplat till identitet och åtkomst </a:t>
            </a:r>
            <a:br>
              <a:rPr lang="sv-SE" dirty="0"/>
            </a:br>
            <a:r>
              <a:rPr lang="sv-SE" sz="2200" dirty="0"/>
              <a:t>– </a:t>
            </a:r>
            <a:r>
              <a:rPr lang="sv-SE" sz="2200" dirty="0" err="1"/>
              <a:t>Ineras</a:t>
            </a:r>
            <a:r>
              <a:rPr lang="sv-SE" sz="2200" dirty="0"/>
              <a:t> </a:t>
            </a:r>
            <a:r>
              <a:rPr lang="sv-SE" sz="2200" dirty="0" err="1"/>
              <a:t>referensarkitektur</a:t>
            </a:r>
            <a:endParaRPr lang="sv-SE" dirty="0"/>
          </a:p>
        </p:txBody>
      </p:sp>
      <p:sp>
        <p:nvSpPr>
          <p:cNvPr id="3" name="Platshållare för innehåll 2">
            <a:extLst>
              <a:ext uri="{FF2B5EF4-FFF2-40B4-BE49-F238E27FC236}">
                <a16:creationId xmlns:a16="http://schemas.microsoft.com/office/drawing/2014/main" id="{F551E005-E9F9-4772-9D4F-84166A1A3AAF}"/>
              </a:ext>
            </a:extLst>
          </p:cNvPr>
          <p:cNvSpPr>
            <a:spLocks noGrp="1"/>
          </p:cNvSpPr>
          <p:nvPr>
            <p:ph idx="1"/>
          </p:nvPr>
        </p:nvSpPr>
        <p:spPr/>
        <p:txBody>
          <a:bodyPr>
            <a:normAutofit fontScale="40000" lnSpcReduction="20000"/>
          </a:bodyPr>
          <a:lstStyle/>
          <a:p>
            <a:pPr>
              <a:buFont typeface="Wingdings" panose="05000000000000000000" pitchFamily="2" charset="2"/>
              <a:buChar char="§"/>
            </a:pPr>
            <a:r>
              <a:rPr lang="sv-SE" dirty="0"/>
              <a:t>Uppfylla regulatoriska krav och behov av informationsskydd, t.ex. krav på stark autentisering och möjlighet att följa upp åtkomst till information.</a:t>
            </a:r>
          </a:p>
          <a:p>
            <a:pPr>
              <a:buFont typeface="Wingdings" panose="05000000000000000000" pitchFamily="2" charset="2"/>
              <a:buChar char="§"/>
            </a:pPr>
            <a:r>
              <a:rPr lang="sv-SE" dirty="0"/>
              <a:t>Samordnad, enkel och säker singelinloggning (SSO) till lokalt, regionalt och nationellt IT-stöd (e-tjänster).</a:t>
            </a:r>
          </a:p>
          <a:p>
            <a:pPr>
              <a:buFont typeface="Wingdings" panose="05000000000000000000" pitchFamily="2" charset="2"/>
              <a:buChar char="§"/>
            </a:pPr>
            <a:r>
              <a:rPr lang="sv-SE" dirty="0"/>
              <a:t>Möjliggöra flexibla inloggningssätt anpassade till såväl individen, verksamheten som informationssäkerhetskrav.</a:t>
            </a:r>
          </a:p>
          <a:p>
            <a:pPr>
              <a:buFont typeface="Wingdings" panose="05000000000000000000" pitchFamily="2" charset="2"/>
              <a:buChar char="§"/>
            </a:pPr>
            <a:r>
              <a:rPr lang="sv-SE" dirty="0"/>
              <a:t>Möjliggöra mobila arbetssätt, både vad gäller användarnas rörlighet och användning av mobila plattformar för informationsåtkomst.</a:t>
            </a:r>
          </a:p>
          <a:p>
            <a:pPr>
              <a:buFont typeface="Wingdings" panose="05000000000000000000" pitchFamily="2" charset="2"/>
              <a:buChar char="§"/>
            </a:pPr>
            <a:r>
              <a:rPr lang="sv-SE" dirty="0"/>
              <a:t>En samlad och kvalitetssäkrad hantering av användaridentiteter och behörigheter i IT-stödet, utan onödig administration.  </a:t>
            </a:r>
          </a:p>
          <a:p>
            <a:pPr lvl="1">
              <a:buFont typeface="Wingdings" panose="05000000000000000000" pitchFamily="2" charset="2"/>
              <a:buChar char="§"/>
            </a:pPr>
            <a:r>
              <a:rPr lang="sv-SE" dirty="0"/>
              <a:t>En samordnad administrativ vy inom organisationen, där systemövergripande grundläggande användarprofiler kan sättas utifrån säkrade masterdata och beslut om behörighetstilldelning.  </a:t>
            </a:r>
          </a:p>
          <a:p>
            <a:pPr lvl="1">
              <a:buFont typeface="Wingdings" panose="05000000000000000000" pitchFamily="2" charset="2"/>
              <a:buChar char="§"/>
            </a:pPr>
            <a:r>
              <a:rPr lang="sv-SE" dirty="0"/>
              <a:t>Smidiga och säkra sätt att förse användare med säkra e-identiteter för inloggning.</a:t>
            </a:r>
          </a:p>
          <a:p>
            <a:pPr>
              <a:buFont typeface="Wingdings" panose="05000000000000000000" pitchFamily="2" charset="2"/>
              <a:buChar char="§"/>
            </a:pPr>
            <a:r>
              <a:rPr lang="sv-SE" dirty="0"/>
              <a:t>Flexibla säkerhetslösningar till rimlig kostnad och hanterbar förvaltning  </a:t>
            </a:r>
          </a:p>
          <a:p>
            <a:pPr lvl="1">
              <a:buFont typeface="Wingdings" panose="05000000000000000000" pitchFamily="2" charset="2"/>
              <a:buChar char="§"/>
            </a:pPr>
            <a:r>
              <a:rPr lang="sv-SE" dirty="0"/>
              <a:t>Utveckling av proprietär säkerhetsteknik i e-tjänsterna är inte kostnadseffektivt och skapar inlåsningseffekter.  </a:t>
            </a:r>
          </a:p>
          <a:p>
            <a:pPr lvl="1">
              <a:buFont typeface="Wingdings" panose="05000000000000000000" pitchFamily="2" charset="2"/>
              <a:buChar char="§"/>
            </a:pPr>
            <a:r>
              <a:rPr lang="sv-SE" dirty="0"/>
              <a:t>Anslutning till säkerhetstekniken behöver vara standardiserad, så att kostnaderna kan hållas nere, förändringstakten kan ökas i informationssystemen, samt en stabil förvaltning kan upprätthållas.</a:t>
            </a:r>
          </a:p>
          <a:p>
            <a:pPr>
              <a:buFont typeface="Wingdings" panose="05000000000000000000" pitchFamily="2" charset="2"/>
              <a:buChar char="§"/>
            </a:pPr>
            <a:r>
              <a:rPr lang="sv-SE" dirty="0"/>
              <a:t>Minskat teknikberoende - kunna använda olika tekniska verktyg (mobila plattor, tryckkänsliga tavlor, smartmobiler, terminaler osv.) för att nå information på sätt anpassade till verksamhetens och individens behov, utan teknisk låsning till vald säkerhetsteknik.</a:t>
            </a:r>
          </a:p>
          <a:p>
            <a:pPr>
              <a:buFont typeface="Wingdings" panose="05000000000000000000" pitchFamily="2" charset="2"/>
              <a:buChar char="§"/>
            </a:pPr>
            <a:r>
              <a:rPr lang="sv-SE" dirty="0"/>
              <a:t>Säker åtkomst till information inte bara genom ett system, utan via vyer till flera bakomliggande informationstjänster, utan extra inloggningar.</a:t>
            </a:r>
          </a:p>
          <a:p>
            <a:pPr>
              <a:buFont typeface="Wingdings" panose="05000000000000000000" pitchFamily="2" charset="2"/>
              <a:buChar char="§"/>
            </a:pPr>
            <a:r>
              <a:rPr lang="sv-SE" dirty="0"/>
              <a:t>Kunna samverka kring IT-lösningar över organisationsgränser, utan att säkerhet och identitet- och behörighetshantering blir ett hinder, t.ex.  </a:t>
            </a:r>
          </a:p>
          <a:p>
            <a:pPr lvl="1">
              <a:buFont typeface="Wingdings" panose="05000000000000000000" pitchFamily="2" charset="2"/>
              <a:buChar char="§"/>
            </a:pPr>
            <a:r>
              <a:rPr lang="sv-SE" dirty="0"/>
              <a:t>Samverkan via nationella och regionala e-tjänster.  </a:t>
            </a:r>
          </a:p>
          <a:p>
            <a:pPr lvl="1">
              <a:buFont typeface="Wingdings" panose="05000000000000000000" pitchFamily="2" charset="2"/>
              <a:buChar char="§"/>
            </a:pPr>
            <a:r>
              <a:rPr lang="sv-SE" dirty="0"/>
              <a:t>Gemensamma verksamhetsstöd över organisationsgränser.  </a:t>
            </a:r>
          </a:p>
          <a:p>
            <a:pPr lvl="1">
              <a:buFont typeface="Wingdings" panose="05000000000000000000" pitchFamily="2" charset="2"/>
              <a:buChar char="§"/>
            </a:pPr>
            <a:r>
              <a:rPr lang="sv-SE" dirty="0"/>
              <a:t>Samverkan med myndigheter – t.ex. krav på federativ anslutning för att nå myndigheters informationstjänster.  </a:t>
            </a:r>
          </a:p>
          <a:p>
            <a:pPr lvl="1">
              <a:buFont typeface="Wingdings" panose="05000000000000000000" pitchFamily="2" charset="2"/>
              <a:buChar char="§"/>
            </a:pPr>
            <a:r>
              <a:rPr lang="sv-SE" dirty="0"/>
              <a:t>Nyttja molntjänster hos extern tjänsteleverantör via egen befintlig </a:t>
            </a:r>
            <a:r>
              <a:rPr lang="sv-SE" dirty="0" err="1"/>
              <a:t>ITinfrastruktur</a:t>
            </a:r>
            <a:r>
              <a:rPr lang="sv-SE" dirty="0"/>
              <a:t> och identitetshantering baserat på överenskommelse. </a:t>
            </a:r>
          </a:p>
        </p:txBody>
      </p:sp>
    </p:spTree>
    <p:extLst>
      <p:ext uri="{BB962C8B-B14F-4D97-AF65-F5344CB8AC3E}">
        <p14:creationId xmlns:p14="http://schemas.microsoft.com/office/powerpoint/2010/main" val="374825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FEE3F7-541D-41D2-ADB5-132494CDECD1}"/>
              </a:ext>
            </a:extLst>
          </p:cNvPr>
          <p:cNvSpPr>
            <a:spLocks noGrp="1"/>
          </p:cNvSpPr>
          <p:nvPr>
            <p:ph type="title"/>
          </p:nvPr>
        </p:nvSpPr>
        <p:spPr>
          <a:xfrm>
            <a:off x="1036320" y="286603"/>
            <a:ext cx="10058400" cy="1450757"/>
          </a:xfrm>
        </p:spPr>
        <p:txBody>
          <a:bodyPr>
            <a:normAutofit/>
          </a:bodyPr>
          <a:lstStyle/>
          <a:p>
            <a:r>
              <a:rPr lang="sv-SE" dirty="0"/>
              <a:t>Tekniska lösningar för identitetsfederationer</a:t>
            </a:r>
          </a:p>
        </p:txBody>
      </p:sp>
      <p:sp>
        <p:nvSpPr>
          <p:cNvPr id="3" name="Platshållare för innehåll 2">
            <a:extLst>
              <a:ext uri="{FF2B5EF4-FFF2-40B4-BE49-F238E27FC236}">
                <a16:creationId xmlns:a16="http://schemas.microsoft.com/office/drawing/2014/main" id="{E141C899-2745-411C-9D34-434B803256AB}"/>
              </a:ext>
            </a:extLst>
          </p:cNvPr>
          <p:cNvSpPr>
            <a:spLocks noGrp="1"/>
          </p:cNvSpPr>
          <p:nvPr>
            <p:ph idx="1"/>
          </p:nvPr>
        </p:nvSpPr>
        <p:spPr>
          <a:xfrm>
            <a:off x="4706460" y="2108201"/>
            <a:ext cx="6388260" cy="3760891"/>
          </a:xfrm>
        </p:spPr>
        <p:txBody>
          <a:bodyPr>
            <a:normAutofit/>
          </a:bodyPr>
          <a:lstStyle/>
          <a:p>
            <a:pPr>
              <a:lnSpc>
                <a:spcPct val="90000"/>
              </a:lnSpc>
            </a:pPr>
            <a:r>
              <a:rPr lang="sv-SE" sz="1700"/>
              <a:t>När en federation ska realiseras, oavsett om det är på samhällsnivå eller mellan en handfull företag, är överenskommelserna mellan identitets- och tjänsteleverantörer viktiga. De måste bestämma vilka regler som ska gälla i federationen, hur användaruppgifter ska delas mellan deltagarna i federationen, hur uppgifterna ska lämnas ut till användarna på ett kontrollerat sätt och lösa ytterligare ett antal frågor kring formalia.</a:t>
            </a:r>
          </a:p>
          <a:p>
            <a:pPr>
              <a:lnSpc>
                <a:spcPct val="90000"/>
              </a:lnSpc>
            </a:pPr>
            <a:r>
              <a:rPr lang="sv-SE" sz="1700"/>
              <a:t>Utan en teknisk lösning blir dock överenskommelserna inte mer än bokstäver på papper. Och för att det praktiska genomförandet ska gå så enkelt som möjligt behövs det standarder, det duger inte att varje företag hittar på sitt eget sätt för att verifiera användare. Det skulle då bli alldeles för kostsamt för två företag att koppla sina system till varandra.</a:t>
            </a:r>
          </a:p>
        </p:txBody>
      </p:sp>
      <p:pic>
        <p:nvPicPr>
          <p:cNvPr id="7" name="Graphic 6">
            <a:extLst>
              <a:ext uri="{FF2B5EF4-FFF2-40B4-BE49-F238E27FC236}">
                <a16:creationId xmlns:a16="http://schemas.microsoft.com/office/drawing/2014/main" id="{7DEDC890-A447-4387-95D2-D9FE96DD73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509" y="2472903"/>
            <a:ext cx="3031484" cy="3031484"/>
          </a:xfrm>
          <a:prstGeom prst="rect">
            <a:avLst/>
          </a:prstGeom>
        </p:spPr>
      </p:pic>
    </p:spTree>
    <p:extLst>
      <p:ext uri="{BB962C8B-B14F-4D97-AF65-F5344CB8AC3E}">
        <p14:creationId xmlns:p14="http://schemas.microsoft.com/office/powerpoint/2010/main" val="76823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8A40FC2-00F9-4638-ADE1-29A67491B587}"/>
              </a:ext>
            </a:extLst>
          </p:cNvPr>
          <p:cNvSpPr>
            <a:spLocks noGrp="1"/>
          </p:cNvSpPr>
          <p:nvPr>
            <p:ph type="title"/>
          </p:nvPr>
        </p:nvSpPr>
        <p:spPr>
          <a:xfrm>
            <a:off x="643468" y="643467"/>
            <a:ext cx="3073550" cy="5126203"/>
          </a:xfrm>
        </p:spPr>
        <p:txBody>
          <a:bodyPr anchor="ctr">
            <a:normAutofit/>
          </a:bodyPr>
          <a:lstStyle/>
          <a:p>
            <a:pPr algn="r"/>
            <a:r>
              <a:rPr lang="sv-SE" dirty="0"/>
              <a:t>Teknisk standard</a:t>
            </a:r>
          </a:p>
        </p:txBody>
      </p:sp>
      <p:cxnSp>
        <p:nvCxnSpPr>
          <p:cNvPr id="9" name="Straight Connector 12">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ECFC8EDE-AB5F-4DB8-96D9-C4CC353462AD}"/>
              </a:ext>
            </a:extLst>
          </p:cNvPr>
          <p:cNvSpPr>
            <a:spLocks noGrp="1"/>
          </p:cNvSpPr>
          <p:nvPr>
            <p:ph idx="1"/>
          </p:nvPr>
        </p:nvSpPr>
        <p:spPr>
          <a:xfrm>
            <a:off x="4363786" y="621697"/>
            <a:ext cx="6791894" cy="5147973"/>
          </a:xfrm>
        </p:spPr>
        <p:txBody>
          <a:bodyPr anchor="ctr">
            <a:normAutofit lnSpcReduction="10000"/>
          </a:bodyPr>
          <a:lstStyle/>
          <a:p>
            <a:pPr marL="0" indent="0">
              <a:lnSpc>
                <a:spcPct val="90000"/>
              </a:lnSpc>
              <a:buNone/>
            </a:pPr>
            <a:r>
              <a:rPr lang="sv-SE" sz="1300" dirty="0"/>
              <a:t>I och med att </a:t>
            </a:r>
            <a:r>
              <a:rPr lang="sv-SE" sz="1300" dirty="0" err="1"/>
              <a:t>Ineras</a:t>
            </a:r>
            <a:r>
              <a:rPr lang="sv-SE" sz="1300" dirty="0"/>
              <a:t> referansarkitektur för Identitet och åtkomst skall följas ska de styrande principerna vara vägledande. Inom detta område påverkar framförallt principerna #IA1, #IA3 och #IA5 dessa val, vilket leder till ett urval öppna internationella standarder för områden som t.ex. </a:t>
            </a:r>
          </a:p>
          <a:p>
            <a:pPr lvl="1">
              <a:lnSpc>
                <a:spcPct val="90000"/>
              </a:lnSpc>
              <a:buFont typeface="Wingdings" panose="05000000000000000000" pitchFamily="2" charset="2"/>
              <a:buChar char="§"/>
            </a:pPr>
            <a:r>
              <a:rPr lang="sv-SE" sz="1100" dirty="0"/>
              <a:t>Anslutning av e-tjänster för federerad inloggning </a:t>
            </a:r>
          </a:p>
          <a:p>
            <a:pPr lvl="1">
              <a:lnSpc>
                <a:spcPct val="90000"/>
              </a:lnSpc>
              <a:buFont typeface="Wingdings" panose="05000000000000000000" pitchFamily="2" charset="2"/>
              <a:buChar char="§"/>
            </a:pPr>
            <a:r>
              <a:rPr lang="sv-SE" sz="1100" dirty="0"/>
              <a:t>Singelinloggning (SSO) </a:t>
            </a:r>
          </a:p>
          <a:p>
            <a:pPr lvl="1">
              <a:lnSpc>
                <a:spcPct val="90000"/>
              </a:lnSpc>
              <a:buFont typeface="Wingdings" panose="05000000000000000000" pitchFamily="2" charset="2"/>
              <a:buChar char="§"/>
            </a:pPr>
            <a:r>
              <a:rPr lang="sv-SE" sz="1100" dirty="0"/>
              <a:t>Autentisering </a:t>
            </a:r>
          </a:p>
          <a:p>
            <a:pPr lvl="1">
              <a:lnSpc>
                <a:spcPct val="90000"/>
              </a:lnSpc>
              <a:buFont typeface="Wingdings" panose="05000000000000000000" pitchFamily="2" charset="2"/>
              <a:buChar char="§"/>
            </a:pPr>
            <a:r>
              <a:rPr lang="sv-SE" sz="1100" dirty="0"/>
              <a:t>Beskrivning och säker förmedling av identitet och egenskaper </a:t>
            </a:r>
          </a:p>
          <a:p>
            <a:pPr lvl="1">
              <a:lnSpc>
                <a:spcPct val="90000"/>
              </a:lnSpc>
              <a:buFont typeface="Wingdings" panose="05000000000000000000" pitchFamily="2" charset="2"/>
              <a:buChar char="§"/>
            </a:pPr>
            <a:r>
              <a:rPr lang="sv-SE" sz="1100" dirty="0"/>
              <a:t>Hantering av federation och tillit </a:t>
            </a:r>
          </a:p>
          <a:p>
            <a:pPr lvl="1">
              <a:lnSpc>
                <a:spcPct val="90000"/>
              </a:lnSpc>
              <a:buFont typeface="Wingdings" panose="05000000000000000000" pitchFamily="2" charset="2"/>
              <a:buChar char="§"/>
            </a:pPr>
            <a:r>
              <a:rPr lang="sv-SE" sz="1100" dirty="0"/>
              <a:t>Transportskydd (skydd av nätbaserad kommunikation)</a:t>
            </a:r>
          </a:p>
          <a:p>
            <a:pPr marL="0" indent="0">
              <a:lnSpc>
                <a:spcPct val="90000"/>
              </a:lnSpc>
              <a:buClrTx/>
              <a:buNone/>
            </a:pPr>
            <a:r>
              <a:rPr lang="sv-SE" sz="1300" dirty="0"/>
              <a:t>Nedan beskrivs principerna i referensarkitekturen:</a:t>
            </a:r>
          </a:p>
          <a:p>
            <a:pPr marL="0" indent="0">
              <a:lnSpc>
                <a:spcPct val="90000"/>
              </a:lnSpc>
              <a:buNone/>
            </a:pPr>
            <a:r>
              <a:rPr lang="sv-SE" sz="1100" dirty="0"/>
              <a:t>#IA1: e-tjänsterna respektive IT-infrastrukturen för identitet och åtkomst separeras genom standardiserade gränssnitt. Motiv: Ger en lös och standardiserad koppling mellan e-tjänsterna och de generella funktionerna för identitet och åtkomst. Produktanpassningar blir applicerbara på en global marknad, och bättre förutsättningar för att marknadens produkter kommer anslutningsklara från början. Skapar även grundförutsättningar för en samlad administrationspunkt, federativa lösningar och återanvändning av investeringar i säkerhetsteknik. Minskar inlåsningseffekterna mot viss hårdvara och mjukvara. </a:t>
            </a:r>
          </a:p>
          <a:p>
            <a:pPr marL="0" indent="0">
              <a:lnSpc>
                <a:spcPct val="90000"/>
              </a:lnSpc>
              <a:buNone/>
            </a:pPr>
            <a:r>
              <a:rPr lang="sv-SE" sz="1100" dirty="0"/>
              <a:t>#IA3: e-tjänster ansluts till IT-infrastrukturen för inloggning i första hand via standardiserad s.k. biljettbaserad teknik som levererar identitetsdata och grundläggande behörighetsgrundande information (attribut). </a:t>
            </a:r>
            <a:br>
              <a:rPr lang="sv-SE" sz="1100" dirty="0"/>
            </a:br>
            <a:r>
              <a:rPr lang="sv-SE" sz="1100" dirty="0"/>
              <a:t>Motiv: Gränssnittet mot e-tjänsten blir stabilare över tid då det inte påverkas av nya användarkrav på inloggningsfunktionen eller den senaste autentiseringstekniken, vilket ger ökad förvaltningsbarhet och minskade kostnader för IT-säkerhetslösningar. E-tjänsten kan i första hand fokusera på den verksamhetsfunktion den ska leverera. </a:t>
            </a:r>
          </a:p>
          <a:p>
            <a:pPr marL="0" indent="0">
              <a:lnSpc>
                <a:spcPct val="90000"/>
              </a:lnSpc>
              <a:buNone/>
            </a:pPr>
            <a:r>
              <a:rPr lang="sv-SE" sz="1100" dirty="0"/>
              <a:t> #IA5: IT-infrastruktur för identitet och åtkomst byggs i grunden plattformsneutral. Eventuella plattformsspecifika delar läggs till som anpassningar ovanpå grundstrukturen. </a:t>
            </a:r>
            <a:br>
              <a:rPr lang="sv-SE" sz="1100" dirty="0"/>
            </a:br>
            <a:r>
              <a:rPr lang="sv-SE" sz="1100" dirty="0"/>
              <a:t>Motiv: IT-infrastruktur för identitet och åtkomst (såsom inloggningsfunktionalitet) behöver kunna nyttjas för alla de olika typer av e-tjänster och enheter som ingår i verksamhetens IT-stöd: webb, tunna och feta klienter, mobila plattformar osv. Alternativet är att bygga, förvalta och administrera parallell IT-infrastruktur, vilket är resurs- och kostnadsdrivande. </a:t>
            </a:r>
          </a:p>
        </p:txBody>
      </p:sp>
      <p:sp>
        <p:nvSpPr>
          <p:cNvPr id="15" name="Rectangle 14">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596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8A40FC2-00F9-4638-ADE1-29A67491B587}"/>
              </a:ext>
            </a:extLst>
          </p:cNvPr>
          <p:cNvSpPr>
            <a:spLocks noGrp="1"/>
          </p:cNvSpPr>
          <p:nvPr>
            <p:ph type="title"/>
          </p:nvPr>
        </p:nvSpPr>
        <p:spPr>
          <a:xfrm>
            <a:off x="643468" y="643467"/>
            <a:ext cx="3073550" cy="5126203"/>
          </a:xfrm>
        </p:spPr>
        <p:txBody>
          <a:bodyPr anchor="ctr">
            <a:normAutofit/>
          </a:bodyPr>
          <a:lstStyle/>
          <a:p>
            <a:pPr algn="r"/>
            <a:r>
              <a:rPr lang="sv-SE" dirty="0"/>
              <a:t>Teknisk standard</a:t>
            </a:r>
          </a:p>
        </p:txBody>
      </p:sp>
      <p:cxnSp>
        <p:nvCxnSpPr>
          <p:cNvPr id="9" name="Straight Connector 12">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ECFC8EDE-AB5F-4DB8-96D9-C4CC353462AD}"/>
              </a:ext>
            </a:extLst>
          </p:cNvPr>
          <p:cNvSpPr>
            <a:spLocks noGrp="1"/>
          </p:cNvSpPr>
          <p:nvPr>
            <p:ph idx="1"/>
          </p:nvPr>
        </p:nvSpPr>
        <p:spPr>
          <a:xfrm>
            <a:off x="4363786" y="621697"/>
            <a:ext cx="6791894" cy="5147973"/>
          </a:xfrm>
        </p:spPr>
        <p:txBody>
          <a:bodyPr anchor="ctr">
            <a:normAutofit/>
          </a:bodyPr>
          <a:lstStyle/>
          <a:p>
            <a:pPr>
              <a:lnSpc>
                <a:spcPct val="90000"/>
              </a:lnSpc>
            </a:pPr>
            <a:endParaRPr lang="sv-SE" sz="1300" dirty="0"/>
          </a:p>
          <a:p>
            <a:pPr>
              <a:lnSpc>
                <a:spcPct val="90000"/>
              </a:lnSpc>
            </a:pPr>
            <a:r>
              <a:rPr lang="sv-SE" sz="1300" dirty="0"/>
              <a:t>Utifrån detta behöver det ske val av teknisk standard inom följande områden:</a:t>
            </a:r>
          </a:p>
          <a:p>
            <a:pPr>
              <a:lnSpc>
                <a:spcPct val="90000"/>
              </a:lnSpc>
            </a:pPr>
            <a:r>
              <a:rPr lang="sv-SE" sz="1300" b="1" i="1" dirty="0"/>
              <a:t>Autentiseringsprotokoll</a:t>
            </a:r>
            <a:r>
              <a:rPr lang="sv-SE" sz="1300" dirty="0"/>
              <a:t> används för den primära autentiseringen av en aktör, dvs. kontroll av uppgiven identitet mot något slags ”äkthetsbevis”. </a:t>
            </a:r>
          </a:p>
          <a:p>
            <a:pPr>
              <a:lnSpc>
                <a:spcPct val="90000"/>
              </a:lnSpc>
            </a:pPr>
            <a:r>
              <a:rPr lang="sv-SE" sz="1300" b="1" i="1" dirty="0"/>
              <a:t>Sign-in protokoll </a:t>
            </a:r>
            <a:r>
              <a:rPr lang="sv-SE" sz="1300" dirty="0"/>
              <a:t>används för att logga in i en e-tjänst eller få åtkomst till en resurs baserat på den primära autentiseringen. Det är dessa protokoll som oftast avses när man pratar om protokoll för SSO. Syftet med protokollen är att till e-tjänsten eller resursen förmedla ”bevis” för att identitet och ev. egenskaper är säkerställda och/eller åtkomst ska ges till resurs. Intygstyp (Token </a:t>
            </a:r>
            <a:r>
              <a:rPr lang="sv-SE" sz="1300" dirty="0" err="1"/>
              <a:t>type</a:t>
            </a:r>
            <a:r>
              <a:rPr lang="sv-SE" sz="1300" dirty="0"/>
              <a:t>, </a:t>
            </a:r>
            <a:r>
              <a:rPr lang="sv-SE" sz="1300" dirty="0" err="1"/>
              <a:t>Assertion</a:t>
            </a:r>
            <a:r>
              <a:rPr lang="sv-SE" sz="1300" dirty="0"/>
              <a:t> </a:t>
            </a:r>
            <a:r>
              <a:rPr lang="sv-SE" sz="1300" dirty="0" err="1"/>
              <a:t>type</a:t>
            </a:r>
            <a:r>
              <a:rPr lang="sv-SE" sz="1300" dirty="0"/>
              <a:t>) standardiserar innehållet och används för att paketera ett stycke information som underlag för att e-tjänst/resurs ska acceptera och ge åtkomst, dvs. underlag för auktorisation. </a:t>
            </a:r>
          </a:p>
          <a:p>
            <a:pPr>
              <a:lnSpc>
                <a:spcPct val="90000"/>
              </a:lnSpc>
            </a:pPr>
            <a:r>
              <a:rPr lang="sv-SE" sz="1300" b="1" i="1" dirty="0"/>
              <a:t>Identitetsintyg</a:t>
            </a:r>
            <a:r>
              <a:rPr lang="sv-SE" sz="1300" dirty="0"/>
              <a:t> innehåller uppgifter om autentiserad användare och egenskaper knutna till användaren. Åtkomstintyg specificerar rättigheter till specifik resurs. </a:t>
            </a:r>
            <a:endParaRPr lang="sv-SE" sz="1100" dirty="0"/>
          </a:p>
        </p:txBody>
      </p:sp>
      <p:sp>
        <p:nvSpPr>
          <p:cNvPr id="15" name="Rectangle 14">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849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8A40FC2-00F9-4638-ADE1-29A67491B587}"/>
              </a:ext>
            </a:extLst>
          </p:cNvPr>
          <p:cNvSpPr>
            <a:spLocks noGrp="1"/>
          </p:cNvSpPr>
          <p:nvPr>
            <p:ph type="title"/>
          </p:nvPr>
        </p:nvSpPr>
        <p:spPr>
          <a:xfrm>
            <a:off x="643468" y="643467"/>
            <a:ext cx="3073550" cy="5126203"/>
          </a:xfrm>
        </p:spPr>
        <p:txBody>
          <a:bodyPr anchor="ctr">
            <a:normAutofit/>
          </a:bodyPr>
          <a:lstStyle/>
          <a:p>
            <a:pPr algn="r"/>
            <a:r>
              <a:rPr lang="sv-SE" dirty="0"/>
              <a:t>Teknisk standard</a:t>
            </a:r>
          </a:p>
        </p:txBody>
      </p:sp>
      <p:cxnSp>
        <p:nvCxnSpPr>
          <p:cNvPr id="9" name="Straight Connector 12">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ECFC8EDE-AB5F-4DB8-96D9-C4CC353462AD}"/>
              </a:ext>
            </a:extLst>
          </p:cNvPr>
          <p:cNvSpPr>
            <a:spLocks noGrp="1"/>
          </p:cNvSpPr>
          <p:nvPr>
            <p:ph idx="1"/>
          </p:nvPr>
        </p:nvSpPr>
        <p:spPr>
          <a:xfrm>
            <a:off x="4363786" y="621697"/>
            <a:ext cx="6791894" cy="5147973"/>
          </a:xfrm>
        </p:spPr>
        <p:txBody>
          <a:bodyPr anchor="ctr">
            <a:normAutofit/>
          </a:bodyPr>
          <a:lstStyle/>
          <a:p>
            <a:pPr>
              <a:lnSpc>
                <a:spcPct val="90000"/>
              </a:lnSpc>
            </a:pPr>
            <a:r>
              <a:rPr lang="sv-SE" sz="1300" dirty="0"/>
              <a:t>Autentiseringsprotokoll</a:t>
            </a:r>
          </a:p>
          <a:p>
            <a:pPr lvl="1">
              <a:lnSpc>
                <a:spcPct val="90000"/>
              </a:lnSpc>
            </a:pPr>
            <a:r>
              <a:rPr lang="sv-SE" sz="1100" dirty="0"/>
              <a:t>certifikatbaserat (</a:t>
            </a:r>
            <a:r>
              <a:rPr lang="sv-SE" sz="1100" dirty="0" err="1"/>
              <a:t>client-tls</a:t>
            </a:r>
            <a:r>
              <a:rPr lang="sv-SE" sz="1100" dirty="0"/>
              <a:t>)		https://wiki.openssl.org/index.php/SSL/TLS_Client</a:t>
            </a:r>
          </a:p>
          <a:p>
            <a:pPr lvl="1">
              <a:lnSpc>
                <a:spcPct val="90000"/>
              </a:lnSpc>
            </a:pPr>
            <a:r>
              <a:rPr lang="sv-SE" sz="1100" dirty="0"/>
              <a:t>Signaturbaserat			https://sv.wikipedia.org/wiki/Autentisering</a:t>
            </a:r>
          </a:p>
          <a:p>
            <a:pPr>
              <a:lnSpc>
                <a:spcPct val="90000"/>
              </a:lnSpc>
            </a:pPr>
            <a:r>
              <a:rPr lang="sv-SE" sz="1300" dirty="0"/>
              <a:t>Sign-in-protokoll</a:t>
            </a:r>
          </a:p>
          <a:p>
            <a:pPr lvl="1">
              <a:lnSpc>
                <a:spcPct val="90000"/>
              </a:lnSpc>
            </a:pPr>
            <a:r>
              <a:rPr lang="sv-SE" sz="1100" dirty="0"/>
              <a:t>OIDC 1.0				https://openid.net/connect/</a:t>
            </a:r>
          </a:p>
          <a:p>
            <a:pPr lvl="1">
              <a:lnSpc>
                <a:spcPct val="90000"/>
              </a:lnSpc>
            </a:pPr>
            <a:r>
              <a:rPr lang="sv-SE" sz="1100" dirty="0"/>
              <a:t>SAML2.0 (</a:t>
            </a:r>
            <a:r>
              <a:rPr lang="sv-SE" sz="1100" dirty="0" err="1"/>
              <a:t>samlp</a:t>
            </a:r>
            <a:r>
              <a:rPr lang="sv-SE" sz="1100" dirty="0"/>
              <a:t>)			 https://en.wikipedia.org/wiki/SAML_2.0</a:t>
            </a:r>
          </a:p>
          <a:p>
            <a:pPr lvl="1">
              <a:lnSpc>
                <a:spcPct val="90000"/>
              </a:lnSpc>
            </a:pPr>
            <a:r>
              <a:rPr lang="sv-SE" sz="1100" dirty="0"/>
              <a:t>WS-TRUST			https://en.wikipedia.org/wiki/WS-Trust</a:t>
            </a:r>
          </a:p>
          <a:p>
            <a:pPr>
              <a:lnSpc>
                <a:spcPct val="90000"/>
              </a:lnSpc>
            </a:pPr>
            <a:r>
              <a:rPr lang="sv-SE" sz="1300" dirty="0"/>
              <a:t>Intygstyp även kallad biljettyp (Token </a:t>
            </a:r>
            <a:r>
              <a:rPr lang="sv-SE" sz="1300" dirty="0" err="1"/>
              <a:t>type</a:t>
            </a:r>
            <a:r>
              <a:rPr lang="sv-SE" sz="1300" dirty="0"/>
              <a:t>)</a:t>
            </a:r>
          </a:p>
          <a:p>
            <a:pPr lvl="1">
              <a:lnSpc>
                <a:spcPct val="90000"/>
              </a:lnSpc>
            </a:pPr>
            <a:r>
              <a:rPr lang="sv-SE" sz="1100" dirty="0"/>
              <a:t> </a:t>
            </a:r>
            <a:r>
              <a:rPr lang="sv-SE" sz="1100" dirty="0" err="1"/>
              <a:t>Json</a:t>
            </a:r>
            <a:r>
              <a:rPr lang="sv-SE" sz="1100" dirty="0"/>
              <a:t> Web Token			https://jwt.io/introduction/</a:t>
            </a:r>
          </a:p>
          <a:p>
            <a:pPr lvl="1">
              <a:lnSpc>
                <a:spcPct val="90000"/>
              </a:lnSpc>
            </a:pPr>
            <a:r>
              <a:rPr lang="sv-SE" sz="1100" dirty="0" err="1"/>
              <a:t>OAuth</a:t>
            </a:r>
            <a:r>
              <a:rPr lang="sv-SE" sz="1100" dirty="0"/>
              <a:t> token			https://en.wikipedia.org/wiki/OAuth</a:t>
            </a:r>
          </a:p>
          <a:p>
            <a:pPr lvl="1">
              <a:lnSpc>
                <a:spcPct val="90000"/>
              </a:lnSpc>
            </a:pPr>
            <a:r>
              <a:rPr lang="sv-SE" sz="1100" dirty="0"/>
              <a:t>SAML 2.0 token			https://en.wikipedia.org/wiki/SAML_2.0</a:t>
            </a:r>
          </a:p>
        </p:txBody>
      </p:sp>
      <p:sp>
        <p:nvSpPr>
          <p:cNvPr id="15" name="Rectangle 14">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7289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8A40FC2-00F9-4638-ADE1-29A67491B587}"/>
              </a:ext>
            </a:extLst>
          </p:cNvPr>
          <p:cNvSpPr>
            <a:spLocks noGrp="1"/>
          </p:cNvSpPr>
          <p:nvPr>
            <p:ph type="title"/>
          </p:nvPr>
        </p:nvSpPr>
        <p:spPr>
          <a:xfrm>
            <a:off x="643468" y="643467"/>
            <a:ext cx="3073550" cy="5126203"/>
          </a:xfrm>
        </p:spPr>
        <p:txBody>
          <a:bodyPr anchor="ctr">
            <a:normAutofit/>
          </a:bodyPr>
          <a:lstStyle/>
          <a:p>
            <a:pPr algn="r"/>
            <a:r>
              <a:rPr lang="sv-SE" dirty="0"/>
              <a:t>Teknisk standard - SAML</a:t>
            </a:r>
          </a:p>
        </p:txBody>
      </p:sp>
      <p:cxnSp>
        <p:nvCxnSpPr>
          <p:cNvPr id="9" name="Straight Connector 12">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ECFC8EDE-AB5F-4DB8-96D9-C4CC353462AD}"/>
              </a:ext>
            </a:extLst>
          </p:cNvPr>
          <p:cNvSpPr>
            <a:spLocks noGrp="1"/>
          </p:cNvSpPr>
          <p:nvPr>
            <p:ph idx="1"/>
          </p:nvPr>
        </p:nvSpPr>
        <p:spPr>
          <a:xfrm>
            <a:off x="4363786" y="621697"/>
            <a:ext cx="6791894" cy="5147973"/>
          </a:xfrm>
        </p:spPr>
        <p:txBody>
          <a:bodyPr anchor="ctr">
            <a:normAutofit/>
          </a:bodyPr>
          <a:lstStyle/>
          <a:p>
            <a:pPr>
              <a:lnSpc>
                <a:spcPct val="90000"/>
              </a:lnSpc>
            </a:pPr>
            <a:r>
              <a:rPr lang="sv-SE" sz="1300"/>
              <a:t>SAML, Security Assertion Markup Language är en av de mest använda standarderna för federationer. Bland annat används den i Skolfederation, Sambi och Swamid.</a:t>
            </a:r>
          </a:p>
          <a:p>
            <a:pPr>
              <a:lnSpc>
                <a:spcPct val="90000"/>
              </a:lnSpc>
            </a:pPr>
            <a:r>
              <a:rPr lang="sv-SE" sz="1300"/>
              <a:t>SAML är ett teknikval som har potential att lösa flera av dagens problem:</a:t>
            </a:r>
          </a:p>
          <a:p>
            <a:pPr lvl="1">
              <a:lnSpc>
                <a:spcPct val="90000"/>
              </a:lnSpc>
              <a:buFont typeface="Wingdings" panose="05000000000000000000" pitchFamily="2" charset="2"/>
              <a:buChar char="§"/>
            </a:pPr>
            <a:r>
              <a:rPr lang="sv-SE" sz="1300"/>
              <a:t>SAML är en öppen standard, vilket bland annat kan innebära att fler teknikleverantörer kan utveckla lösningar med ett lägre pris som resultat. En tänkbar utveckling är också att nya aktörer på marknaden väljer att utveckla mer lättanvända lösningar än de som finns tillgängliga idag.</a:t>
            </a:r>
          </a:p>
          <a:p>
            <a:pPr lvl="1">
              <a:lnSpc>
                <a:spcPct val="90000"/>
              </a:lnSpc>
              <a:buFont typeface="Wingdings" panose="05000000000000000000" pitchFamily="2" charset="2"/>
              <a:buChar char="§"/>
            </a:pPr>
            <a:r>
              <a:rPr lang="sv-SE" sz="1300"/>
              <a:t>En federation ger ett fullgott skydd av den personliga integriteten, bland annat genom att personnumret inte längre ska användas annat än i situationer där det verkligen behövs. Försäkringskassan kommer fortfarande behöva den informationen, men i de flesta kontakter med näringslivet är det en detalj som är utan relevans.</a:t>
            </a:r>
          </a:p>
          <a:p>
            <a:pPr lvl="1">
              <a:lnSpc>
                <a:spcPct val="90000"/>
              </a:lnSpc>
              <a:buFont typeface="Wingdings" panose="05000000000000000000" pitchFamily="2" charset="2"/>
              <a:buChar char="§"/>
            </a:pPr>
            <a:r>
              <a:rPr lang="sv-SE" sz="1300"/>
              <a:t>En federation byggd på SAML är teknikneutral och kan därmed användas med alla tänkbara apparater som har en internetuppkoppling och som användarna kommer vilja identifiera sig i från.</a:t>
            </a:r>
          </a:p>
          <a:p>
            <a:pPr lvl="1">
              <a:lnSpc>
                <a:spcPct val="90000"/>
              </a:lnSpc>
              <a:buFont typeface="Wingdings" panose="05000000000000000000" pitchFamily="2" charset="2"/>
              <a:buChar char="§"/>
            </a:pPr>
            <a:r>
              <a:rPr lang="sv-SE" sz="1300"/>
              <a:t>Öppnar möjligheten för företag och myndigheter som idag ger sina anställda tjänstelegitimationer att bli en part i federationen vilket skulle innebära att tjänstelegitimationerna blir användbara på fler ställen än idag.</a:t>
            </a:r>
          </a:p>
          <a:p>
            <a:pPr lvl="1">
              <a:lnSpc>
                <a:spcPct val="90000"/>
              </a:lnSpc>
              <a:buFont typeface="Wingdings" panose="05000000000000000000" pitchFamily="2" charset="2"/>
              <a:buChar char="§"/>
            </a:pPr>
            <a:r>
              <a:rPr lang="sv-SE" sz="1300"/>
              <a:t>Eftersom det finns stora pengar investerade i den lösning som används idag är målsättningen att dagens e-legitimationer ska följa med in i det nya systemet och bli en del av federationen.</a:t>
            </a:r>
          </a:p>
          <a:p>
            <a:pPr lvl="1">
              <a:lnSpc>
                <a:spcPct val="90000"/>
              </a:lnSpc>
              <a:buFont typeface="Wingdings" panose="05000000000000000000" pitchFamily="2" charset="2"/>
              <a:buChar char="§"/>
            </a:pPr>
            <a:r>
              <a:rPr lang="sv-SE" sz="1300"/>
              <a:t>Det finns också en förhoppning om en positiv spiral där fler aktörer innebär pressade priser, att fler väljer att skaffa och använda en e-legitimation vilket i sin tur medför att de blir användbara på fler ställen på nätet.</a:t>
            </a:r>
          </a:p>
          <a:p>
            <a:pPr>
              <a:lnSpc>
                <a:spcPct val="90000"/>
              </a:lnSpc>
            </a:pPr>
            <a:endParaRPr lang="sv-SE" sz="1300"/>
          </a:p>
        </p:txBody>
      </p:sp>
      <p:sp>
        <p:nvSpPr>
          <p:cNvPr id="15" name="Rectangle 14">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3098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188276A-C378-4A93-A0F9-8C11BF00F898}"/>
              </a:ext>
            </a:extLst>
          </p:cNvPr>
          <p:cNvSpPr>
            <a:spLocks noGrp="1"/>
          </p:cNvSpPr>
          <p:nvPr>
            <p:ph type="title"/>
          </p:nvPr>
        </p:nvSpPr>
        <p:spPr>
          <a:xfrm>
            <a:off x="643468" y="643467"/>
            <a:ext cx="3073550" cy="5126203"/>
          </a:xfrm>
        </p:spPr>
        <p:txBody>
          <a:bodyPr anchor="ctr">
            <a:normAutofit/>
          </a:bodyPr>
          <a:lstStyle/>
          <a:p>
            <a:pPr algn="r"/>
            <a:r>
              <a:rPr lang="sv-SE"/>
              <a:t>Teknisk standard - OpenID Connect</a:t>
            </a:r>
          </a:p>
        </p:txBody>
      </p:sp>
      <p:cxnSp>
        <p:nvCxnSpPr>
          <p:cNvPr id="13" name="Straight Connector 12">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4672578E-30CC-402E-AE05-D1AB7B46604E}"/>
              </a:ext>
            </a:extLst>
          </p:cNvPr>
          <p:cNvSpPr>
            <a:spLocks noGrp="1"/>
          </p:cNvSpPr>
          <p:nvPr>
            <p:ph idx="1"/>
          </p:nvPr>
        </p:nvSpPr>
        <p:spPr>
          <a:xfrm>
            <a:off x="4363786" y="621697"/>
            <a:ext cx="6791894" cy="5147973"/>
          </a:xfrm>
        </p:spPr>
        <p:txBody>
          <a:bodyPr anchor="ctr">
            <a:normAutofit/>
          </a:bodyPr>
          <a:lstStyle/>
          <a:p>
            <a:r>
              <a:rPr lang="sv-SE" dirty="0"/>
              <a:t>En annan lösning är </a:t>
            </a:r>
            <a:r>
              <a:rPr lang="sv-SE" dirty="0" err="1"/>
              <a:t>OpenID</a:t>
            </a:r>
            <a:r>
              <a:rPr lang="sv-SE" dirty="0"/>
              <a:t> </a:t>
            </a:r>
            <a:r>
              <a:rPr lang="sv-SE" dirty="0" err="1"/>
              <a:t>Connect</a:t>
            </a:r>
            <a:r>
              <a:rPr lang="sv-SE" dirty="0"/>
              <a:t>. </a:t>
            </a:r>
            <a:r>
              <a:rPr lang="sv-SE" dirty="0" err="1"/>
              <a:t>OpenID</a:t>
            </a:r>
            <a:r>
              <a:rPr lang="sv-SE" dirty="0"/>
              <a:t> </a:t>
            </a:r>
            <a:r>
              <a:rPr lang="sv-SE" dirty="0" err="1"/>
              <a:t>Connect</a:t>
            </a:r>
            <a:r>
              <a:rPr lang="sv-SE" dirty="0"/>
              <a:t> har dels tagit lärdom av </a:t>
            </a:r>
            <a:r>
              <a:rPr lang="sv-SE" dirty="0" err="1"/>
              <a:t>OpenID</a:t>
            </a:r>
            <a:r>
              <a:rPr lang="sv-SE" dirty="0"/>
              <a:t>, en lösning som gör det enkelt för användare att använda samma inloggningsuppgifter på flera tjänster, men som saknar många av de övriga delarna i en federation, och av SAML. En viktig aspekt av </a:t>
            </a:r>
            <a:r>
              <a:rPr lang="sv-SE" dirty="0" err="1"/>
              <a:t>OpenID</a:t>
            </a:r>
            <a:r>
              <a:rPr lang="sv-SE" dirty="0"/>
              <a:t> </a:t>
            </a:r>
            <a:r>
              <a:rPr lang="sv-SE" dirty="0" err="1"/>
              <a:t>Connect</a:t>
            </a:r>
            <a:r>
              <a:rPr lang="sv-SE" dirty="0"/>
              <a:t> är att lösningen även är väl lämpad för </a:t>
            </a:r>
            <a:r>
              <a:rPr lang="sv-SE" dirty="0" err="1"/>
              <a:t>appar</a:t>
            </a:r>
            <a:r>
              <a:rPr lang="sv-SE" dirty="0"/>
              <a:t> i mobiler och surfplattor. Medan SAML främst är en teknik för webblösningar kan </a:t>
            </a:r>
            <a:r>
              <a:rPr lang="sv-SE" dirty="0" err="1"/>
              <a:t>OpenID</a:t>
            </a:r>
            <a:r>
              <a:rPr lang="sv-SE" dirty="0"/>
              <a:t> </a:t>
            </a:r>
            <a:r>
              <a:rPr lang="sv-SE" dirty="0" err="1"/>
              <a:t>Connect</a:t>
            </a:r>
            <a:r>
              <a:rPr lang="sv-SE" dirty="0"/>
              <a:t> därför erbjuda liknande funktionalitet i mer </a:t>
            </a:r>
            <a:r>
              <a:rPr lang="sv-SE" dirty="0" err="1"/>
              <a:t>appcentrerade</a:t>
            </a:r>
            <a:r>
              <a:rPr lang="sv-SE" dirty="0"/>
              <a:t> verksamheter och organisationer.</a:t>
            </a:r>
          </a:p>
          <a:p>
            <a:endParaRPr lang="sv-SE" dirty="0"/>
          </a:p>
        </p:txBody>
      </p:sp>
      <p:sp>
        <p:nvSpPr>
          <p:cNvPr id="9" name="Rectangle 14">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707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F0FDB245-7334-46E1-A9DA-FB8DAC956801}"/>
              </a:ext>
            </a:extLst>
          </p:cNvPr>
          <p:cNvSpPr>
            <a:spLocks noGrp="1"/>
          </p:cNvSpPr>
          <p:nvPr>
            <p:ph type="title"/>
          </p:nvPr>
        </p:nvSpPr>
        <p:spPr>
          <a:xfrm>
            <a:off x="492369" y="605896"/>
            <a:ext cx="3642309" cy="5646208"/>
          </a:xfrm>
        </p:spPr>
        <p:txBody>
          <a:bodyPr anchor="ctr">
            <a:normAutofit/>
          </a:bodyPr>
          <a:lstStyle/>
          <a:p>
            <a:r>
              <a:rPr lang="sv-SE" sz="3100" dirty="0">
                <a:solidFill>
                  <a:srgbClr val="FFFFFF"/>
                </a:solidFill>
              </a:rPr>
              <a:t>Användarorganisation</a:t>
            </a:r>
          </a:p>
        </p:txBody>
      </p:sp>
      <p:sp>
        <p:nvSpPr>
          <p:cNvPr id="3" name="Platshållare för innehåll 2">
            <a:extLst>
              <a:ext uri="{FF2B5EF4-FFF2-40B4-BE49-F238E27FC236}">
                <a16:creationId xmlns:a16="http://schemas.microsoft.com/office/drawing/2014/main" id="{5EF7FDA1-C2AE-47D0-BCFF-42C3D92441A5}"/>
              </a:ext>
            </a:extLst>
          </p:cNvPr>
          <p:cNvSpPr>
            <a:spLocks noGrp="1"/>
          </p:cNvSpPr>
          <p:nvPr>
            <p:ph idx="1"/>
          </p:nvPr>
        </p:nvSpPr>
        <p:spPr>
          <a:xfrm>
            <a:off x="5231958" y="605896"/>
            <a:ext cx="5923721" cy="5646208"/>
          </a:xfrm>
        </p:spPr>
        <p:txBody>
          <a:bodyPr anchor="ctr">
            <a:normAutofit/>
          </a:bodyPr>
          <a:lstStyle/>
          <a:p>
            <a:r>
              <a:rPr lang="sv-SE" sz="2400" dirty="0"/>
              <a:t>I en federation finns en eller ofta flera användarorganisationer som nyttjar strukturen och funktionerna i en tillitsfederation för att förenkla åtkomst till gemensamma tjänster från olika tjänsteleverantörer på ett standardiserat sätt. Varje användarorganisation behöver då inte hantera och ta ansvar för hur autentisering och hantering av autentiseringsmekanismer fungerar.</a:t>
            </a:r>
          </a:p>
        </p:txBody>
      </p:sp>
      <p:pic>
        <p:nvPicPr>
          <p:cNvPr id="4" name="Bildobjekt 3">
            <a:extLst>
              <a:ext uri="{FF2B5EF4-FFF2-40B4-BE49-F238E27FC236}">
                <a16:creationId xmlns:a16="http://schemas.microsoft.com/office/drawing/2014/main" id="{D8231BD1-7EEF-443F-BFE8-2BFBBC14BC36}"/>
              </a:ext>
            </a:extLst>
          </p:cNvPr>
          <p:cNvPicPr>
            <a:picLocks noChangeAspect="1"/>
          </p:cNvPicPr>
          <p:nvPr/>
        </p:nvPicPr>
        <p:blipFill>
          <a:blip r:embed="rId2"/>
          <a:stretch>
            <a:fillRect/>
          </a:stretch>
        </p:blipFill>
        <p:spPr>
          <a:xfrm>
            <a:off x="492369" y="605896"/>
            <a:ext cx="2937203" cy="1800000"/>
          </a:xfrm>
          <a:prstGeom prst="rect">
            <a:avLst/>
          </a:prstGeom>
        </p:spPr>
      </p:pic>
    </p:spTree>
    <p:extLst>
      <p:ext uri="{BB962C8B-B14F-4D97-AF65-F5344CB8AC3E}">
        <p14:creationId xmlns:p14="http://schemas.microsoft.com/office/powerpoint/2010/main" val="4074144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3520A3A-0312-458B-B05F-AB47D3FD7C0A}"/>
              </a:ext>
            </a:extLst>
          </p:cNvPr>
          <p:cNvSpPr>
            <a:spLocks noGrp="1"/>
          </p:cNvSpPr>
          <p:nvPr>
            <p:ph idx="1"/>
          </p:nvPr>
        </p:nvSpPr>
        <p:spPr/>
        <p:txBody>
          <a:bodyPr>
            <a:normAutofit/>
          </a:bodyPr>
          <a:lstStyle/>
          <a:p>
            <a:pPr>
              <a:lnSpc>
                <a:spcPct val="90000"/>
              </a:lnSpc>
            </a:pPr>
            <a:r>
              <a:rPr lang="sv-SE" sz="1700" dirty="0"/>
              <a:t>I strikt terminologi är en </a:t>
            </a:r>
            <a:r>
              <a:rPr lang="sv-SE" sz="1700" i="1" dirty="0"/>
              <a:t>identitets­handling</a:t>
            </a:r>
            <a:r>
              <a:rPr lang="sv-SE" sz="1700" dirty="0"/>
              <a:t>, till exempel ett ID‑kort, något som talar om </a:t>
            </a:r>
            <a:r>
              <a:rPr lang="sv-SE" sz="1700" i="1" dirty="0"/>
              <a:t>vem </a:t>
            </a:r>
            <a:r>
              <a:rPr lang="sv-SE" sz="1700" dirty="0"/>
              <a:t>du är. En </a:t>
            </a:r>
            <a:r>
              <a:rPr lang="sv-SE" sz="1700" i="1" dirty="0"/>
              <a:t>legi­ti­mation </a:t>
            </a:r>
            <a:r>
              <a:rPr lang="sv-SE" sz="1700" dirty="0"/>
              <a:t>intygar </a:t>
            </a:r>
            <a:r>
              <a:rPr lang="sv-SE" sz="1700" i="1" dirty="0"/>
              <a:t>dessutom </a:t>
            </a:r>
            <a:r>
              <a:rPr lang="sv-SE" sz="1700" dirty="0"/>
              <a:t>att du har en viss rättighet, behörighet eller egenskap: att du är </a:t>
            </a:r>
            <a:r>
              <a:rPr lang="sv-SE" sz="1700" i="1" dirty="0"/>
              <a:t>anställd </a:t>
            </a:r>
            <a:r>
              <a:rPr lang="sv-SE" sz="1700" dirty="0"/>
              <a:t>någonstans, att du har en viss </a:t>
            </a:r>
            <a:r>
              <a:rPr lang="sv-SE" sz="1700" i="1" dirty="0"/>
              <a:t>befogenhet</a:t>
            </a:r>
            <a:r>
              <a:rPr lang="sv-SE" sz="1700" dirty="0"/>
              <a:t>, att du är </a:t>
            </a:r>
            <a:r>
              <a:rPr lang="sv-SE" sz="1700" i="1" dirty="0"/>
              <a:t>student </a:t>
            </a:r>
            <a:r>
              <a:rPr lang="sv-SE" sz="1700" dirty="0"/>
              <a:t>eller </a:t>
            </a:r>
            <a:r>
              <a:rPr lang="sv-SE" sz="1700" i="1" dirty="0"/>
              <a:t>pensionär</a:t>
            </a:r>
            <a:r>
              <a:rPr lang="sv-SE" sz="1700" dirty="0"/>
              <a:t>. De två termerna blandas ofta ihop: en legitimation intygar ju också identitet. Man kan till exempel använda sitt körkort (en legi­ti­ma­tion) som ID‑kort. (Men inte omvänt. Ett ID‑kort gäller inte som körkort.) E‑legitimation är egentligen en elektronisk </a:t>
            </a:r>
            <a:r>
              <a:rPr lang="sv-SE" sz="1700" i="1" dirty="0"/>
              <a:t>identitets</a:t>
            </a:r>
            <a:r>
              <a:rPr lang="sv-SE" sz="1700" dirty="0"/>
              <a:t>-handling: själva poängen är ju att en e‑legitimation kan användas i många sammanhang. – Man kan också säga att skillnaden mellan legitimation och ID‑kort har blivit mindre viktig i många sammanhang, eftersom man direkt kan kolla ett ID-kort mot ett register och se vilken behörighet eller rättighet personen i fråga har. Polisen kan till exempel snabbt ta reda på ifall innehavaren av ett ID‑kort också har körkort.</a:t>
            </a:r>
          </a:p>
          <a:p>
            <a:pPr>
              <a:lnSpc>
                <a:spcPct val="90000"/>
              </a:lnSpc>
            </a:pPr>
            <a:r>
              <a:rPr lang="sv-SE" sz="1700" dirty="0"/>
              <a:t>Livscykelhantering styrs av nationella och internationella regelverk för hur den sökande ska identifieras samt hur den elektroniska identitetshandlingen och dess koder överlämnas till rätt person.</a:t>
            </a:r>
          </a:p>
          <a:p>
            <a:pPr>
              <a:lnSpc>
                <a:spcPct val="90000"/>
              </a:lnSpc>
            </a:pPr>
            <a:r>
              <a:rPr lang="sv-SE" sz="1700" dirty="0"/>
              <a:t>Exempel på Elektronisk identitetshandling är SITHS, </a:t>
            </a:r>
            <a:r>
              <a:rPr lang="sv-SE" sz="1700" dirty="0" err="1"/>
              <a:t>BankID</a:t>
            </a:r>
            <a:r>
              <a:rPr lang="sv-SE" sz="1700" dirty="0"/>
              <a:t> och Freja eID+.</a:t>
            </a:r>
          </a:p>
        </p:txBody>
      </p:sp>
      <p:sp>
        <p:nvSpPr>
          <p:cNvPr id="14" name="Rubrik 1">
            <a:extLst>
              <a:ext uri="{FF2B5EF4-FFF2-40B4-BE49-F238E27FC236}">
                <a16:creationId xmlns:a16="http://schemas.microsoft.com/office/drawing/2014/main" id="{B2A7C8B7-CAC5-4B94-8C4C-A52410F65DBD}"/>
              </a:ext>
            </a:extLst>
          </p:cNvPr>
          <p:cNvSpPr>
            <a:spLocks noGrp="1"/>
          </p:cNvSpPr>
          <p:nvPr>
            <p:ph type="title"/>
          </p:nvPr>
        </p:nvSpPr>
        <p:spPr>
          <a:xfrm>
            <a:off x="492369" y="605896"/>
            <a:ext cx="3642309" cy="5646208"/>
          </a:xfrm>
        </p:spPr>
        <p:txBody>
          <a:bodyPr anchor="ctr">
            <a:normAutofit/>
          </a:bodyPr>
          <a:lstStyle/>
          <a:p>
            <a:r>
              <a:rPr lang="sv-SE" sz="3400" dirty="0">
                <a:solidFill>
                  <a:srgbClr val="FFFFFF"/>
                </a:solidFill>
              </a:rPr>
              <a:t>Elektronisk identitetshandling</a:t>
            </a:r>
          </a:p>
        </p:txBody>
      </p:sp>
      <p:pic>
        <p:nvPicPr>
          <p:cNvPr id="2" name="Bildobjekt 1">
            <a:extLst>
              <a:ext uri="{FF2B5EF4-FFF2-40B4-BE49-F238E27FC236}">
                <a16:creationId xmlns:a16="http://schemas.microsoft.com/office/drawing/2014/main" id="{0CD39A9E-DEF0-4E0C-8BB3-E0727613F3D5}"/>
              </a:ext>
            </a:extLst>
          </p:cNvPr>
          <p:cNvPicPr>
            <a:picLocks noChangeAspect="1"/>
          </p:cNvPicPr>
          <p:nvPr/>
        </p:nvPicPr>
        <p:blipFill>
          <a:blip r:embed="rId2"/>
          <a:stretch>
            <a:fillRect/>
          </a:stretch>
        </p:blipFill>
        <p:spPr>
          <a:xfrm>
            <a:off x="492369" y="605896"/>
            <a:ext cx="2937203" cy="1800000"/>
          </a:xfrm>
          <a:prstGeom prst="rect">
            <a:avLst/>
          </a:prstGeom>
        </p:spPr>
      </p:pic>
    </p:spTree>
    <p:extLst>
      <p:ext uri="{BB962C8B-B14F-4D97-AF65-F5344CB8AC3E}">
        <p14:creationId xmlns:p14="http://schemas.microsoft.com/office/powerpoint/2010/main" val="316883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7" name="Rectangle 46">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303B9A2-8F70-4820-8F90-4526716E1EAC}"/>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a:solidFill>
                  <a:schemeClr val="tx1">
                    <a:lumMod val="85000"/>
                    <a:lumOff val="15000"/>
                  </a:schemeClr>
                </a:solidFill>
              </a:rPr>
              <a:t>Enkel och säker inloggning till en tjänst</a:t>
            </a:r>
          </a:p>
        </p:txBody>
      </p:sp>
      <p:cxnSp>
        <p:nvCxnSpPr>
          <p:cNvPr id="49" name="Straight Connector 48">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Rectangle 50">
            <a:extLst>
              <a:ext uri="{FF2B5EF4-FFF2-40B4-BE49-F238E27FC236}">
                <a16:creationId xmlns:a16="http://schemas.microsoft.com/office/drawing/2014/main" id="{2FA54FBA-21C0-44C9-AD0D-565DB1ACA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Bildobjekt 3">
            <a:extLst>
              <a:ext uri="{FF2B5EF4-FFF2-40B4-BE49-F238E27FC236}">
                <a16:creationId xmlns:a16="http://schemas.microsoft.com/office/drawing/2014/main" id="{DD5ECE37-D260-4737-9CC9-C084C6B9B234}"/>
              </a:ext>
            </a:extLst>
          </p:cNvPr>
          <p:cNvPicPr>
            <a:picLocks noChangeAspect="1"/>
          </p:cNvPicPr>
          <p:nvPr/>
        </p:nvPicPr>
        <p:blipFill>
          <a:blip r:embed="rId2"/>
          <a:stretch>
            <a:fillRect/>
          </a:stretch>
        </p:blipFill>
        <p:spPr>
          <a:xfrm>
            <a:off x="375711" y="1340067"/>
            <a:ext cx="7589966" cy="3662623"/>
          </a:xfrm>
          <a:prstGeom prst="rect">
            <a:avLst/>
          </a:prstGeom>
        </p:spPr>
      </p:pic>
    </p:spTree>
    <p:extLst>
      <p:ext uri="{BB962C8B-B14F-4D97-AF65-F5344CB8AC3E}">
        <p14:creationId xmlns:p14="http://schemas.microsoft.com/office/powerpoint/2010/main" val="145555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D73124F-01C8-4876-A892-CFC334A312A3}"/>
              </a:ext>
            </a:extLst>
          </p:cNvPr>
          <p:cNvSpPr>
            <a:spLocks noGrp="1"/>
          </p:cNvSpPr>
          <p:nvPr>
            <p:ph idx="1"/>
          </p:nvPr>
        </p:nvSpPr>
        <p:spPr/>
        <p:txBody>
          <a:bodyPr anchor="ctr">
            <a:normAutofit fontScale="85000" lnSpcReduction="10000"/>
          </a:bodyPr>
          <a:lstStyle/>
          <a:p>
            <a:pPr>
              <a:lnSpc>
                <a:spcPct val="90000"/>
              </a:lnSpc>
            </a:pPr>
            <a:r>
              <a:rPr lang="sv-SE" sz="2200" dirty="0"/>
              <a:t>En Identitetsintygsutgivare ansvarar för autentisering av användare och utfärdar identitetsbevis för användarens identitet till övriga intressenter i federationen. Identitetsintygsutgivare är också utgivare, eller är kopplad till andra identitetsintygsutgivare, för utgivning av den elektroniska identiteten.</a:t>
            </a:r>
          </a:p>
          <a:p>
            <a:pPr>
              <a:lnSpc>
                <a:spcPct val="90000"/>
              </a:lnSpc>
            </a:pPr>
            <a:r>
              <a:rPr lang="sv-SE" sz="2200" dirty="0"/>
              <a:t>Det är Identitetsintygsutgivare som är källan till att autentiseringar kan återanvändas i form av organisationsöverskridande </a:t>
            </a:r>
            <a:r>
              <a:rPr lang="sv-SE" sz="2200" dirty="0" err="1"/>
              <a:t>single</a:t>
            </a:r>
            <a:r>
              <a:rPr lang="sv-SE" sz="2200" dirty="0"/>
              <a:t> </a:t>
            </a:r>
            <a:r>
              <a:rPr lang="sv-SE" sz="2200" dirty="0" err="1"/>
              <a:t>sign</a:t>
            </a:r>
            <a:r>
              <a:rPr lang="sv-SE" sz="2200" dirty="0"/>
              <a:t>-on. En Identitetsintygsutgivare kan dessutom utfärda annan information om användaren till exempel identitetsattribut (namn, adress, e-post, etc.) och auktorisationsinformation (roll, rättighetsattribut, etc.), denna information utfärdas antingen direkt i identitetsbeviset eller som svar på frågor som ställs av intressenterna efter att de mottagit identitetsbeviset. </a:t>
            </a:r>
          </a:p>
          <a:p>
            <a:pPr>
              <a:lnSpc>
                <a:spcPct val="90000"/>
              </a:lnSpc>
            </a:pPr>
            <a:r>
              <a:rPr lang="sv-SE" dirty="0"/>
              <a:t>Kallas också för </a:t>
            </a:r>
            <a:r>
              <a:rPr lang="sv-SE" i="1" dirty="0"/>
              <a:t>identi­tets­intygs­utgiv­are, identitetsleverantör</a:t>
            </a:r>
            <a:r>
              <a:rPr lang="sv-SE" dirty="0"/>
              <a:t> eller </a:t>
            </a:r>
            <a:r>
              <a:rPr lang="sv-SE" i="1" dirty="0" err="1"/>
              <a:t>identi­tetsintygare</a:t>
            </a:r>
            <a:r>
              <a:rPr lang="sv-SE" dirty="0"/>
              <a:t>. På engelska: </a:t>
            </a:r>
            <a:r>
              <a:rPr lang="sv-SE" i="1" dirty="0" err="1"/>
              <a:t>identity</a:t>
            </a:r>
            <a:r>
              <a:rPr lang="sv-SE" i="1" dirty="0"/>
              <a:t> </a:t>
            </a:r>
            <a:r>
              <a:rPr lang="sv-SE" i="1" dirty="0" err="1"/>
              <a:t>provider</a:t>
            </a:r>
            <a:r>
              <a:rPr lang="sv-SE" dirty="0"/>
              <a:t>, förkortat </a:t>
            </a:r>
            <a:r>
              <a:rPr lang="sv-SE" i="1" dirty="0" err="1"/>
              <a:t>IdP</a:t>
            </a:r>
            <a:r>
              <a:rPr lang="sv-SE" i="1" dirty="0"/>
              <a:t>.</a:t>
            </a:r>
            <a:endParaRPr lang="sv-SE" sz="2200" dirty="0"/>
          </a:p>
          <a:p>
            <a:pPr>
              <a:lnSpc>
                <a:spcPct val="90000"/>
              </a:lnSpc>
            </a:pPr>
            <a:r>
              <a:rPr lang="sv-SE" sz="2200" dirty="0"/>
              <a:t>Exempel på Identitetsleverantörer är TWOBO, Svensk e-identitet Intygstjänst och Inera Nationella säkerhetstjänster.</a:t>
            </a:r>
          </a:p>
        </p:txBody>
      </p:sp>
      <p:sp>
        <p:nvSpPr>
          <p:cNvPr id="14" name="Rubrik 1">
            <a:extLst>
              <a:ext uri="{FF2B5EF4-FFF2-40B4-BE49-F238E27FC236}">
                <a16:creationId xmlns:a16="http://schemas.microsoft.com/office/drawing/2014/main" id="{32E01524-5D69-47AA-83EF-E95F15A4B956}"/>
              </a:ext>
            </a:extLst>
          </p:cNvPr>
          <p:cNvSpPr>
            <a:spLocks noGrp="1"/>
          </p:cNvSpPr>
          <p:nvPr>
            <p:ph type="title"/>
          </p:nvPr>
        </p:nvSpPr>
        <p:spPr>
          <a:xfrm>
            <a:off x="492369" y="605896"/>
            <a:ext cx="3642309" cy="5646208"/>
          </a:xfrm>
        </p:spPr>
        <p:txBody>
          <a:bodyPr anchor="ctr">
            <a:normAutofit/>
          </a:bodyPr>
          <a:lstStyle/>
          <a:p>
            <a:r>
              <a:rPr lang="sv-SE" sz="2800" dirty="0"/>
              <a:t>Identitetsintygsutgivare</a:t>
            </a:r>
            <a:endParaRPr lang="sv-SE" sz="3400" dirty="0">
              <a:solidFill>
                <a:srgbClr val="FFFFFF"/>
              </a:solidFill>
            </a:endParaRPr>
          </a:p>
        </p:txBody>
      </p:sp>
      <p:pic>
        <p:nvPicPr>
          <p:cNvPr id="2" name="Bildobjekt 1">
            <a:extLst>
              <a:ext uri="{FF2B5EF4-FFF2-40B4-BE49-F238E27FC236}">
                <a16:creationId xmlns:a16="http://schemas.microsoft.com/office/drawing/2014/main" id="{7A9B0460-BC4C-4C48-9FC3-6CEA423F0D14}"/>
              </a:ext>
            </a:extLst>
          </p:cNvPr>
          <p:cNvPicPr>
            <a:picLocks noChangeAspect="1"/>
          </p:cNvPicPr>
          <p:nvPr/>
        </p:nvPicPr>
        <p:blipFill>
          <a:blip r:embed="rId3"/>
          <a:stretch>
            <a:fillRect/>
          </a:stretch>
        </p:blipFill>
        <p:spPr>
          <a:xfrm>
            <a:off x="492369" y="605896"/>
            <a:ext cx="2937203" cy="1800000"/>
          </a:xfrm>
          <a:prstGeom prst="rect">
            <a:avLst/>
          </a:prstGeom>
        </p:spPr>
      </p:pic>
    </p:spTree>
    <p:extLst>
      <p:ext uri="{BB962C8B-B14F-4D97-AF65-F5344CB8AC3E}">
        <p14:creationId xmlns:p14="http://schemas.microsoft.com/office/powerpoint/2010/main" val="1725516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1D7EA89B-7FFB-4348-8D59-FC0CD2C77D6D}"/>
              </a:ext>
            </a:extLst>
          </p:cNvPr>
          <p:cNvSpPr>
            <a:spLocks noGrp="1"/>
          </p:cNvSpPr>
          <p:nvPr>
            <p:ph type="title"/>
          </p:nvPr>
        </p:nvSpPr>
        <p:spPr>
          <a:xfrm>
            <a:off x="492369" y="605896"/>
            <a:ext cx="3642309" cy="5646208"/>
          </a:xfrm>
        </p:spPr>
        <p:txBody>
          <a:bodyPr anchor="ctr">
            <a:normAutofit/>
          </a:bodyPr>
          <a:lstStyle/>
          <a:p>
            <a:r>
              <a:rPr lang="sv-SE" sz="4000" dirty="0">
                <a:solidFill>
                  <a:srgbClr val="FFFFFF"/>
                </a:solidFill>
              </a:rPr>
              <a:t>Attribututgivare</a:t>
            </a:r>
          </a:p>
        </p:txBody>
      </p:sp>
      <p:sp>
        <p:nvSpPr>
          <p:cNvPr id="3" name="Platshållare för innehåll 2">
            <a:extLst>
              <a:ext uri="{FF2B5EF4-FFF2-40B4-BE49-F238E27FC236}">
                <a16:creationId xmlns:a16="http://schemas.microsoft.com/office/drawing/2014/main" id="{556337EA-1954-4086-B0C5-2FCF347ABC57}"/>
              </a:ext>
            </a:extLst>
          </p:cNvPr>
          <p:cNvSpPr>
            <a:spLocks noGrp="1"/>
          </p:cNvSpPr>
          <p:nvPr>
            <p:ph idx="1"/>
          </p:nvPr>
        </p:nvSpPr>
        <p:spPr>
          <a:xfrm>
            <a:off x="5231958" y="605896"/>
            <a:ext cx="5923721" cy="5646208"/>
          </a:xfrm>
        </p:spPr>
        <p:txBody>
          <a:bodyPr anchor="ctr">
            <a:normAutofit/>
          </a:bodyPr>
          <a:lstStyle/>
          <a:p>
            <a:r>
              <a:rPr lang="sv-SE" sz="2400" dirty="0"/>
              <a:t>En Attribututgivare håller attribut som är kopplade till identiteten. Det finns oftast två typer av attribut i en katalog; Användarattribut och Behörighetsattribut. Båda kan användas, men det är önskvärt att katalogtjänsten förser Tjänsteleverantören med tjänster, där det går att ställa frågor kring behörighet istället för att lägga med dessa attribut i biljetten. Användarattribut läggs med i biljetten.</a:t>
            </a:r>
          </a:p>
          <a:p>
            <a:r>
              <a:rPr lang="sv-SE" sz="2400" dirty="0"/>
              <a:t>Det är HSA-katalogen som är Attribututgivare för denna lösning.</a:t>
            </a:r>
          </a:p>
        </p:txBody>
      </p:sp>
      <p:pic>
        <p:nvPicPr>
          <p:cNvPr id="4" name="Bildobjekt 3">
            <a:extLst>
              <a:ext uri="{FF2B5EF4-FFF2-40B4-BE49-F238E27FC236}">
                <a16:creationId xmlns:a16="http://schemas.microsoft.com/office/drawing/2014/main" id="{C0FBFF28-CE4C-4429-BF0C-3B47F9C6FC8E}"/>
              </a:ext>
            </a:extLst>
          </p:cNvPr>
          <p:cNvPicPr>
            <a:picLocks noChangeAspect="1"/>
          </p:cNvPicPr>
          <p:nvPr/>
        </p:nvPicPr>
        <p:blipFill>
          <a:blip r:embed="rId2"/>
          <a:stretch>
            <a:fillRect/>
          </a:stretch>
        </p:blipFill>
        <p:spPr>
          <a:xfrm>
            <a:off x="492369" y="605896"/>
            <a:ext cx="2937203" cy="1800000"/>
          </a:xfrm>
          <a:prstGeom prst="rect">
            <a:avLst/>
          </a:prstGeom>
        </p:spPr>
      </p:pic>
    </p:spTree>
    <p:extLst>
      <p:ext uri="{BB962C8B-B14F-4D97-AF65-F5344CB8AC3E}">
        <p14:creationId xmlns:p14="http://schemas.microsoft.com/office/powerpoint/2010/main" val="3357796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B069156B-1F81-4A10-86C6-F128E518A836}"/>
              </a:ext>
            </a:extLst>
          </p:cNvPr>
          <p:cNvSpPr>
            <a:spLocks noGrp="1"/>
          </p:cNvSpPr>
          <p:nvPr>
            <p:ph type="title"/>
          </p:nvPr>
        </p:nvSpPr>
        <p:spPr>
          <a:xfrm>
            <a:off x="492369" y="605896"/>
            <a:ext cx="3642309" cy="5646208"/>
          </a:xfrm>
        </p:spPr>
        <p:txBody>
          <a:bodyPr anchor="ctr">
            <a:normAutofit/>
          </a:bodyPr>
          <a:lstStyle/>
          <a:p>
            <a:r>
              <a:rPr lang="sv-SE" sz="4100">
                <a:solidFill>
                  <a:srgbClr val="FFFFFF"/>
                </a:solidFill>
              </a:rPr>
              <a:t>Användarattribut</a:t>
            </a:r>
          </a:p>
        </p:txBody>
      </p:sp>
      <p:sp>
        <p:nvSpPr>
          <p:cNvPr id="3" name="Platshållare för innehåll 2">
            <a:extLst>
              <a:ext uri="{FF2B5EF4-FFF2-40B4-BE49-F238E27FC236}">
                <a16:creationId xmlns:a16="http://schemas.microsoft.com/office/drawing/2014/main" id="{5782EA9C-8659-409D-BD60-E89692317B3E}"/>
              </a:ext>
            </a:extLst>
          </p:cNvPr>
          <p:cNvSpPr>
            <a:spLocks noGrp="1"/>
          </p:cNvSpPr>
          <p:nvPr>
            <p:ph idx="1"/>
          </p:nvPr>
        </p:nvSpPr>
        <p:spPr>
          <a:xfrm>
            <a:off x="5231958" y="605896"/>
            <a:ext cx="5923721" cy="5646208"/>
          </a:xfrm>
        </p:spPr>
        <p:txBody>
          <a:bodyPr anchor="ctr">
            <a:normAutofit/>
          </a:bodyPr>
          <a:lstStyle/>
          <a:p>
            <a:r>
              <a:rPr lang="sv-SE" sz="2400" dirty="0"/>
              <a:t>Användarattribut är typiskt namn, personnummer, HSA-id som talar om vem identiteten är i klartext. Dessa attribut läggs med i biljetten.</a:t>
            </a:r>
          </a:p>
          <a:p>
            <a:endParaRPr lang="sv-SE" sz="2400" dirty="0"/>
          </a:p>
        </p:txBody>
      </p:sp>
      <p:pic>
        <p:nvPicPr>
          <p:cNvPr id="4" name="Bildobjekt 3">
            <a:extLst>
              <a:ext uri="{FF2B5EF4-FFF2-40B4-BE49-F238E27FC236}">
                <a16:creationId xmlns:a16="http://schemas.microsoft.com/office/drawing/2014/main" id="{CDF4E84D-F7FC-42DA-9463-455FC8916C57}"/>
              </a:ext>
            </a:extLst>
          </p:cNvPr>
          <p:cNvPicPr>
            <a:picLocks noChangeAspect="1"/>
          </p:cNvPicPr>
          <p:nvPr/>
        </p:nvPicPr>
        <p:blipFill>
          <a:blip r:embed="rId2"/>
          <a:stretch>
            <a:fillRect/>
          </a:stretch>
        </p:blipFill>
        <p:spPr>
          <a:xfrm>
            <a:off x="492369" y="605896"/>
            <a:ext cx="2937203" cy="1800000"/>
          </a:xfrm>
          <a:prstGeom prst="rect">
            <a:avLst/>
          </a:prstGeom>
        </p:spPr>
      </p:pic>
    </p:spTree>
    <p:extLst>
      <p:ext uri="{BB962C8B-B14F-4D97-AF65-F5344CB8AC3E}">
        <p14:creationId xmlns:p14="http://schemas.microsoft.com/office/powerpoint/2010/main" val="410329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B069156B-1F81-4A10-86C6-F128E518A836}"/>
              </a:ext>
            </a:extLst>
          </p:cNvPr>
          <p:cNvSpPr>
            <a:spLocks noGrp="1"/>
          </p:cNvSpPr>
          <p:nvPr>
            <p:ph type="title"/>
          </p:nvPr>
        </p:nvSpPr>
        <p:spPr>
          <a:xfrm>
            <a:off x="492369" y="605896"/>
            <a:ext cx="3642309" cy="5646208"/>
          </a:xfrm>
        </p:spPr>
        <p:txBody>
          <a:bodyPr anchor="ctr">
            <a:normAutofit/>
          </a:bodyPr>
          <a:lstStyle/>
          <a:p>
            <a:r>
              <a:rPr lang="sv-SE" sz="3400">
                <a:solidFill>
                  <a:srgbClr val="FFFFFF"/>
                </a:solidFill>
              </a:rPr>
              <a:t>Behörighetsattribut</a:t>
            </a:r>
          </a:p>
        </p:txBody>
      </p:sp>
      <p:sp>
        <p:nvSpPr>
          <p:cNvPr id="3" name="Platshållare för innehåll 2">
            <a:extLst>
              <a:ext uri="{FF2B5EF4-FFF2-40B4-BE49-F238E27FC236}">
                <a16:creationId xmlns:a16="http://schemas.microsoft.com/office/drawing/2014/main" id="{5782EA9C-8659-409D-BD60-E89692317B3E}"/>
              </a:ext>
            </a:extLst>
          </p:cNvPr>
          <p:cNvSpPr>
            <a:spLocks noGrp="1"/>
          </p:cNvSpPr>
          <p:nvPr>
            <p:ph idx="1"/>
          </p:nvPr>
        </p:nvSpPr>
        <p:spPr>
          <a:xfrm>
            <a:off x="5231958" y="605896"/>
            <a:ext cx="5923721" cy="5646208"/>
          </a:xfrm>
        </p:spPr>
        <p:txBody>
          <a:bodyPr anchor="ctr">
            <a:normAutofit/>
          </a:bodyPr>
          <a:lstStyle/>
          <a:p>
            <a:r>
              <a:rPr lang="sv-SE" sz="2400" dirty="0"/>
              <a:t>Behörighetsattribut är typiskt yrke, legitimerad titel, organisationstillhörighet och kan tala om för Tjänsteleverantören vilka behörigheter den skall tilldela användaren. Dessa attribut läggs oftast med i biljetten, men det är önskvärt att dessa attribut istället nås via tjänster som Tjänsteleverantören ställer mot </a:t>
            </a:r>
            <a:r>
              <a:rPr lang="sv-SE" sz="2400"/>
              <a:t>IdP:n</a:t>
            </a:r>
            <a:r>
              <a:rPr lang="sv-SE" sz="2400" dirty="0"/>
              <a:t> eller Katalogtjänsten. Detta för att hålla biljetten ren från annat än identiteten, vilket ökar säkerheten.</a:t>
            </a:r>
          </a:p>
          <a:p>
            <a:endParaRPr lang="sv-SE" sz="2400" dirty="0"/>
          </a:p>
        </p:txBody>
      </p:sp>
      <p:pic>
        <p:nvPicPr>
          <p:cNvPr id="4" name="Bildobjekt 3">
            <a:extLst>
              <a:ext uri="{FF2B5EF4-FFF2-40B4-BE49-F238E27FC236}">
                <a16:creationId xmlns:a16="http://schemas.microsoft.com/office/drawing/2014/main" id="{6C5E8C0E-07EF-41B8-897B-A3B1F04F92F3}"/>
              </a:ext>
            </a:extLst>
          </p:cNvPr>
          <p:cNvPicPr>
            <a:picLocks noChangeAspect="1"/>
          </p:cNvPicPr>
          <p:nvPr/>
        </p:nvPicPr>
        <p:blipFill>
          <a:blip r:embed="rId2"/>
          <a:stretch>
            <a:fillRect/>
          </a:stretch>
        </p:blipFill>
        <p:spPr>
          <a:xfrm>
            <a:off x="492369" y="605896"/>
            <a:ext cx="2937203" cy="1800000"/>
          </a:xfrm>
          <a:prstGeom prst="rect">
            <a:avLst/>
          </a:prstGeom>
        </p:spPr>
      </p:pic>
    </p:spTree>
    <p:extLst>
      <p:ext uri="{BB962C8B-B14F-4D97-AF65-F5344CB8AC3E}">
        <p14:creationId xmlns:p14="http://schemas.microsoft.com/office/powerpoint/2010/main" val="2597888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1657A31A-516B-4B4B-94F6-6CE59BE92627}"/>
              </a:ext>
            </a:extLst>
          </p:cNvPr>
          <p:cNvSpPr>
            <a:spLocks noGrp="1"/>
          </p:cNvSpPr>
          <p:nvPr>
            <p:ph type="title"/>
          </p:nvPr>
        </p:nvSpPr>
        <p:spPr>
          <a:xfrm>
            <a:off x="492369" y="605896"/>
            <a:ext cx="3642309" cy="5646208"/>
          </a:xfrm>
        </p:spPr>
        <p:txBody>
          <a:bodyPr vert="horz" lIns="91440" tIns="45720" rIns="91440" bIns="45720" rtlCol="0" anchor="ctr">
            <a:normAutofit/>
          </a:bodyPr>
          <a:lstStyle/>
          <a:p>
            <a:r>
              <a:rPr lang="sv-SE" sz="3700">
                <a:solidFill>
                  <a:srgbClr val="FFFFFF"/>
                </a:solidFill>
              </a:rPr>
              <a:t>Tjänsteleverantör</a:t>
            </a:r>
          </a:p>
        </p:txBody>
      </p:sp>
      <p:sp>
        <p:nvSpPr>
          <p:cNvPr id="3" name="Platshållare för innehåll 2">
            <a:extLst>
              <a:ext uri="{FF2B5EF4-FFF2-40B4-BE49-F238E27FC236}">
                <a16:creationId xmlns:a16="http://schemas.microsoft.com/office/drawing/2014/main" id="{D312CFAC-488A-45FF-BAA1-1871962CCF1C}"/>
              </a:ext>
            </a:extLst>
          </p:cNvPr>
          <p:cNvSpPr>
            <a:spLocks noGrp="1"/>
          </p:cNvSpPr>
          <p:nvPr>
            <p:ph idx="1"/>
          </p:nvPr>
        </p:nvSpPr>
        <p:spPr>
          <a:xfrm>
            <a:off x="5231958" y="605896"/>
            <a:ext cx="5923721" cy="5646208"/>
          </a:xfrm>
        </p:spPr>
        <p:txBody>
          <a:bodyPr vert="horz" lIns="91440" tIns="45720" rIns="91440" bIns="45720" rtlCol="0" anchor="ctr">
            <a:normAutofit/>
          </a:bodyPr>
          <a:lstStyle/>
          <a:p>
            <a:pPr marL="0" indent="0">
              <a:buNone/>
            </a:pPr>
            <a:r>
              <a:rPr lang="sv-SE" sz="2400" dirty="0"/>
              <a:t>Leverantören av tjänsten användaren loggar in på. Kallas också för Service </a:t>
            </a:r>
            <a:r>
              <a:rPr lang="sv-SE" sz="2400" dirty="0" err="1"/>
              <a:t>Provider</a:t>
            </a:r>
            <a:r>
              <a:rPr lang="sv-SE" sz="2400" dirty="0"/>
              <a:t>. En Tjänsteleverantör erbjuder tjänster som nyttjas av användare. Tjänsterna är skyddade och kräver inloggning och i förekommande fall även behörighetskontroll. En Tjänsteleverantör är intressent till de identitetsbevis (biljett), identitetsattribut och auktorisationsinformation som utfärdas av en Identitetsleverantör för respektive användare. Varje tjänsteleverantör behöver då inte hantera och ta ansvar för hur autentisering och hantering av autentiseringsmekanismer fungerar. </a:t>
            </a:r>
            <a:endParaRPr lang="sv-SE" sz="2400" cap="all" spc="200" dirty="0"/>
          </a:p>
        </p:txBody>
      </p:sp>
      <p:pic>
        <p:nvPicPr>
          <p:cNvPr id="4" name="Bildobjekt 3">
            <a:extLst>
              <a:ext uri="{FF2B5EF4-FFF2-40B4-BE49-F238E27FC236}">
                <a16:creationId xmlns:a16="http://schemas.microsoft.com/office/drawing/2014/main" id="{7BDCED6D-8409-474D-9CC7-ED7F55A2C626}"/>
              </a:ext>
            </a:extLst>
          </p:cNvPr>
          <p:cNvPicPr>
            <a:picLocks noChangeAspect="1"/>
          </p:cNvPicPr>
          <p:nvPr/>
        </p:nvPicPr>
        <p:blipFill>
          <a:blip r:embed="rId2"/>
          <a:stretch>
            <a:fillRect/>
          </a:stretch>
        </p:blipFill>
        <p:spPr>
          <a:xfrm>
            <a:off x="492369" y="605896"/>
            <a:ext cx="2937203" cy="1800000"/>
          </a:xfrm>
          <a:prstGeom prst="rect">
            <a:avLst/>
          </a:prstGeom>
        </p:spPr>
      </p:pic>
    </p:spTree>
    <p:extLst>
      <p:ext uri="{BB962C8B-B14F-4D97-AF65-F5344CB8AC3E}">
        <p14:creationId xmlns:p14="http://schemas.microsoft.com/office/powerpoint/2010/main" val="1632012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08F4C9D8-7B1A-4DA7-A2CC-2F75ECC1D817}"/>
              </a:ext>
            </a:extLst>
          </p:cNvPr>
          <p:cNvSpPr>
            <a:spLocks noGrp="1"/>
          </p:cNvSpPr>
          <p:nvPr>
            <p:ph type="title"/>
          </p:nvPr>
        </p:nvSpPr>
        <p:spPr>
          <a:xfrm>
            <a:off x="492369" y="605896"/>
            <a:ext cx="3642309" cy="5646208"/>
          </a:xfrm>
        </p:spPr>
        <p:txBody>
          <a:bodyPr anchor="ctr">
            <a:normAutofit/>
          </a:bodyPr>
          <a:lstStyle/>
          <a:p>
            <a:r>
              <a:rPr lang="sv-SE" sz="3400">
                <a:solidFill>
                  <a:srgbClr val="FFFFFF"/>
                </a:solidFill>
              </a:rPr>
              <a:t>Federationsoperatör</a:t>
            </a:r>
          </a:p>
        </p:txBody>
      </p:sp>
      <p:sp>
        <p:nvSpPr>
          <p:cNvPr id="3" name="Platshållare för innehåll 2">
            <a:extLst>
              <a:ext uri="{FF2B5EF4-FFF2-40B4-BE49-F238E27FC236}">
                <a16:creationId xmlns:a16="http://schemas.microsoft.com/office/drawing/2014/main" id="{0429E0ED-BB39-4134-AE59-EA48F3A8AE2B}"/>
              </a:ext>
            </a:extLst>
          </p:cNvPr>
          <p:cNvSpPr>
            <a:spLocks noGrp="1"/>
          </p:cNvSpPr>
          <p:nvPr>
            <p:ph idx="1"/>
          </p:nvPr>
        </p:nvSpPr>
        <p:spPr>
          <a:xfrm>
            <a:off x="5231958" y="605896"/>
            <a:ext cx="5923721" cy="5646208"/>
          </a:xfrm>
        </p:spPr>
        <p:txBody>
          <a:bodyPr anchor="ctr">
            <a:normAutofit/>
          </a:bodyPr>
          <a:lstStyle/>
          <a:p>
            <a:r>
              <a:rPr lang="sv-SE" sz="2400" dirty="0"/>
              <a:t>Den organisation som handhar och administrerar en federation och dess processer.</a:t>
            </a:r>
          </a:p>
          <a:p>
            <a:r>
              <a:rPr lang="sv-SE" sz="2400" dirty="0"/>
              <a:t>Exempel på Federationsoperatörer är Sweden </a:t>
            </a:r>
            <a:r>
              <a:rPr lang="sv-SE" sz="2400" dirty="0" err="1"/>
              <a:t>Connect</a:t>
            </a:r>
            <a:r>
              <a:rPr lang="sv-SE" sz="2400" dirty="0"/>
              <a:t>, Inera och Internetstiftelsen (IIS).</a:t>
            </a:r>
          </a:p>
        </p:txBody>
      </p:sp>
      <p:pic>
        <p:nvPicPr>
          <p:cNvPr id="4" name="Bildobjekt 3">
            <a:extLst>
              <a:ext uri="{FF2B5EF4-FFF2-40B4-BE49-F238E27FC236}">
                <a16:creationId xmlns:a16="http://schemas.microsoft.com/office/drawing/2014/main" id="{04A7F8B3-DDA5-4294-9507-906B529F420C}"/>
              </a:ext>
            </a:extLst>
          </p:cNvPr>
          <p:cNvPicPr>
            <a:picLocks noChangeAspect="1"/>
          </p:cNvPicPr>
          <p:nvPr/>
        </p:nvPicPr>
        <p:blipFill>
          <a:blip r:embed="rId2"/>
          <a:stretch>
            <a:fillRect/>
          </a:stretch>
        </p:blipFill>
        <p:spPr>
          <a:xfrm>
            <a:off x="492369" y="605896"/>
            <a:ext cx="2937203" cy="1800000"/>
          </a:xfrm>
          <a:prstGeom prst="rect">
            <a:avLst/>
          </a:prstGeom>
        </p:spPr>
      </p:pic>
    </p:spTree>
    <p:extLst>
      <p:ext uri="{BB962C8B-B14F-4D97-AF65-F5344CB8AC3E}">
        <p14:creationId xmlns:p14="http://schemas.microsoft.com/office/powerpoint/2010/main" val="25123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08F4C9D8-7B1A-4DA7-A2CC-2F75ECC1D817}"/>
              </a:ext>
            </a:extLst>
          </p:cNvPr>
          <p:cNvSpPr>
            <a:spLocks noGrp="1"/>
          </p:cNvSpPr>
          <p:nvPr>
            <p:ph type="title"/>
          </p:nvPr>
        </p:nvSpPr>
        <p:spPr>
          <a:xfrm>
            <a:off x="492369" y="605896"/>
            <a:ext cx="3642309" cy="5646208"/>
          </a:xfrm>
        </p:spPr>
        <p:txBody>
          <a:bodyPr anchor="ctr">
            <a:normAutofit/>
          </a:bodyPr>
          <a:lstStyle/>
          <a:p>
            <a:r>
              <a:rPr lang="sv-SE" sz="3700">
                <a:solidFill>
                  <a:srgbClr val="FFFFFF"/>
                </a:solidFill>
              </a:rPr>
              <a:t>Anvisningstjänster visar användaren vägen till inloggningen</a:t>
            </a:r>
          </a:p>
        </p:txBody>
      </p:sp>
      <p:sp>
        <p:nvSpPr>
          <p:cNvPr id="3" name="Platshållare för innehåll 2">
            <a:extLst>
              <a:ext uri="{FF2B5EF4-FFF2-40B4-BE49-F238E27FC236}">
                <a16:creationId xmlns:a16="http://schemas.microsoft.com/office/drawing/2014/main" id="{0429E0ED-BB39-4134-AE59-EA48F3A8AE2B}"/>
              </a:ext>
            </a:extLst>
          </p:cNvPr>
          <p:cNvSpPr>
            <a:spLocks noGrp="1"/>
          </p:cNvSpPr>
          <p:nvPr>
            <p:ph idx="1"/>
          </p:nvPr>
        </p:nvSpPr>
        <p:spPr>
          <a:xfrm>
            <a:off x="5231958" y="605896"/>
            <a:ext cx="5923721" cy="5646208"/>
          </a:xfrm>
        </p:spPr>
        <p:txBody>
          <a:bodyPr anchor="ctr">
            <a:normAutofit/>
          </a:bodyPr>
          <a:lstStyle/>
          <a:p>
            <a:pPr>
              <a:lnSpc>
                <a:spcPct val="90000"/>
              </a:lnSpc>
            </a:pPr>
            <a:r>
              <a:rPr lang="sv-SE" sz="1500" dirty="0"/>
              <a:t>I en federation med två eller fler identitetsleverantörer krävs ofta en anvisningstjänst, en central lista över de identitetsleverantörer som finns och som användarna får välja bland när de ska logga in.</a:t>
            </a:r>
          </a:p>
          <a:p>
            <a:pPr>
              <a:lnSpc>
                <a:spcPct val="90000"/>
              </a:lnSpc>
            </a:pPr>
            <a:r>
              <a:rPr lang="sv-SE" sz="1500" dirty="0"/>
              <a:t>Tekniskt är det en lösning som fungerar, men den kan också innebära problem för användarupplevelsen. I stora federationer kan det framför allt innebära att listan med tillgängliga identitetsleverantörer blir väldigt lång.</a:t>
            </a:r>
          </a:p>
          <a:p>
            <a:pPr>
              <a:lnSpc>
                <a:spcPct val="90000"/>
              </a:lnSpc>
            </a:pPr>
            <a:r>
              <a:rPr lang="sv-SE" sz="1500" dirty="0"/>
              <a:t>Vill man underlätta för användarna finns det några tekniska grepp att ta till:</a:t>
            </a:r>
          </a:p>
          <a:p>
            <a:pPr lvl="1">
              <a:lnSpc>
                <a:spcPct val="90000"/>
              </a:lnSpc>
              <a:buFont typeface="Arial" panose="020B0604020202020204" pitchFamily="34" charset="0"/>
              <a:buChar char="•"/>
            </a:pPr>
            <a:r>
              <a:rPr lang="sv-SE" sz="1300" dirty="0"/>
              <a:t>Se till att användarna är identifierade redan när de kommer till tjänsten. Hos de organisationer som utnyttjar en viss tjänst går det att bygga en portal där användarna loggar in och sedan får välja bland de tjänster som finns tillgängliga.</a:t>
            </a:r>
          </a:p>
          <a:p>
            <a:pPr lvl="1">
              <a:lnSpc>
                <a:spcPct val="90000"/>
              </a:lnSpc>
              <a:buFont typeface="Arial" panose="020B0604020202020204" pitchFamily="34" charset="0"/>
              <a:buChar char="•"/>
            </a:pPr>
            <a:r>
              <a:rPr lang="sv-SE" sz="1300" dirty="0"/>
              <a:t>Om en användare kommer direkt till tjänsteleverantören utan ett giltigt identitetsintyg kan exempelvis användarens </a:t>
            </a:r>
            <a:r>
              <a:rPr lang="sv-SE" sz="1300" dirty="0" err="1"/>
              <a:t>ip-adress</a:t>
            </a:r>
            <a:r>
              <a:rPr lang="sv-SE" sz="1300" dirty="0"/>
              <a:t> utnyttjas för att göra en gissning om vilken identitetsleverantör hen är ansluten till.</a:t>
            </a:r>
          </a:p>
          <a:p>
            <a:pPr lvl="1">
              <a:lnSpc>
                <a:spcPct val="90000"/>
              </a:lnSpc>
              <a:buFont typeface="Arial" panose="020B0604020202020204" pitchFamily="34" charset="0"/>
              <a:buChar char="•"/>
            </a:pPr>
            <a:r>
              <a:rPr lang="sv-SE" sz="1300" dirty="0"/>
              <a:t>En tjänsteleverantör kan också bygga en egen anvisningstjänst som i ett standardutförande bara visar ett begränsat urval av de identitetsleverantörer som är anslutna till federationen. Denna lista kan skapas dynamiskt och utifrån olika kriterier, till exempel besökarens </a:t>
            </a:r>
            <a:r>
              <a:rPr lang="sv-SE" sz="1300" dirty="0" err="1"/>
              <a:t>ip-adress</a:t>
            </a:r>
            <a:r>
              <a:rPr lang="sv-SE" sz="1300" dirty="0"/>
              <a:t>, innehålla de mest sannolika alternativen.</a:t>
            </a:r>
          </a:p>
        </p:txBody>
      </p:sp>
      <p:pic>
        <p:nvPicPr>
          <p:cNvPr id="4" name="Bildobjekt 3">
            <a:extLst>
              <a:ext uri="{FF2B5EF4-FFF2-40B4-BE49-F238E27FC236}">
                <a16:creationId xmlns:a16="http://schemas.microsoft.com/office/drawing/2014/main" id="{A5587070-B8B0-417F-864A-452214D578FD}"/>
              </a:ext>
            </a:extLst>
          </p:cNvPr>
          <p:cNvPicPr>
            <a:picLocks noChangeAspect="1"/>
          </p:cNvPicPr>
          <p:nvPr/>
        </p:nvPicPr>
        <p:blipFill>
          <a:blip r:embed="rId2"/>
          <a:stretch>
            <a:fillRect/>
          </a:stretch>
        </p:blipFill>
        <p:spPr>
          <a:xfrm>
            <a:off x="492369" y="605896"/>
            <a:ext cx="2937203" cy="1800000"/>
          </a:xfrm>
          <a:prstGeom prst="rect">
            <a:avLst/>
          </a:prstGeom>
        </p:spPr>
      </p:pic>
    </p:spTree>
    <p:extLst>
      <p:ext uri="{BB962C8B-B14F-4D97-AF65-F5344CB8AC3E}">
        <p14:creationId xmlns:p14="http://schemas.microsoft.com/office/powerpoint/2010/main" val="1472193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05D889E-D35B-4029-A06C-3C2281166BD4}"/>
              </a:ext>
            </a:extLst>
          </p:cNvPr>
          <p:cNvSpPr>
            <a:spLocks noGrp="1"/>
          </p:cNvSpPr>
          <p:nvPr>
            <p:ph type="title"/>
          </p:nvPr>
        </p:nvSpPr>
        <p:spPr>
          <a:xfrm>
            <a:off x="643468" y="643467"/>
            <a:ext cx="3073550" cy="5126203"/>
          </a:xfrm>
        </p:spPr>
        <p:txBody>
          <a:bodyPr anchor="ctr">
            <a:normAutofit/>
          </a:bodyPr>
          <a:lstStyle/>
          <a:p>
            <a:pPr algn="r"/>
            <a:r>
              <a:rPr lang="sv-SE"/>
              <a:t>Tillitsnivåer för e-legitimering</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C92430B4-2583-460C-9080-BB71DB713A4A}"/>
              </a:ext>
            </a:extLst>
          </p:cNvPr>
          <p:cNvSpPr>
            <a:spLocks noGrp="1"/>
          </p:cNvSpPr>
          <p:nvPr>
            <p:ph idx="1"/>
          </p:nvPr>
        </p:nvSpPr>
        <p:spPr>
          <a:xfrm>
            <a:off x="4363786" y="621697"/>
            <a:ext cx="6791894" cy="5147973"/>
          </a:xfrm>
        </p:spPr>
        <p:txBody>
          <a:bodyPr anchor="ctr">
            <a:normAutofit/>
          </a:bodyPr>
          <a:lstStyle/>
          <a:p>
            <a:r>
              <a:rPr lang="sv-SE"/>
              <a:t>Den internationella standarden ISO/IEC 29115 för e-legitimationer har fyra tillitsnivåer (grader av säkerhet och tillförlitlighet). Ju högre tillitsnivå, desto säkrare är e-legitimeringen, både vad gäller grad av säkerhet i teknik och identifiering.</a:t>
            </a:r>
          </a:p>
          <a:p>
            <a:r>
              <a:rPr lang="sv-SE"/>
              <a:t>eIDAS-förordningens tillitsnivåer och det svenska Tillitsramverket bygger på samma internationella standard (ISO/IEC 29115). Inom eIDAS finns de tre olika tillitsnivåerna “låg”, “väsentlig” och “hög”. “Låg” ställer betydligt lägre krav än den svenska tillitsnivån 2. “Väsentlig” motsvarar Sveriges tillitsnivå 3. ”Hög” kan likställas med den svenska tillitsnivån 4, med undantag för att ett personligt besök krävs vid förnyelse av en e-legitimation på den svenska tillitsnivån 4.</a:t>
            </a:r>
          </a:p>
          <a:p>
            <a:endParaRPr lang="sv-SE"/>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23207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6C811F-64CC-47DA-893E-1E24FF940F51}"/>
              </a:ext>
            </a:extLst>
          </p:cNvPr>
          <p:cNvSpPr>
            <a:spLocks noGrp="1"/>
          </p:cNvSpPr>
          <p:nvPr>
            <p:ph type="title"/>
          </p:nvPr>
        </p:nvSpPr>
        <p:spPr>
          <a:xfrm>
            <a:off x="1097280" y="286603"/>
            <a:ext cx="10058400" cy="1450757"/>
          </a:xfrm>
        </p:spPr>
        <p:txBody>
          <a:bodyPr>
            <a:normAutofit/>
          </a:bodyPr>
          <a:lstStyle/>
          <a:p>
            <a:r>
              <a:rPr lang="sv-SE" dirty="0"/>
              <a:t>DIGG - Myndigheten för digital förvaltning</a:t>
            </a:r>
          </a:p>
        </p:txBody>
      </p:sp>
      <p:graphicFrame>
        <p:nvGraphicFramePr>
          <p:cNvPr id="5" name="Platshållare för innehåll 4">
            <a:extLst>
              <a:ext uri="{FF2B5EF4-FFF2-40B4-BE49-F238E27FC236}">
                <a16:creationId xmlns:a16="http://schemas.microsoft.com/office/drawing/2014/main" id="{0B8E93E0-33FB-4149-89D6-D592ECF7208F}"/>
              </a:ext>
            </a:extLst>
          </p:cNvPr>
          <p:cNvGraphicFramePr>
            <a:graphicFrameLocks noGrp="1"/>
          </p:cNvGraphicFramePr>
          <p:nvPr>
            <p:ph idx="1"/>
            <p:extLst>
              <p:ext uri="{D42A27DB-BD31-4B8C-83A1-F6EECF244321}">
                <p14:modId xmlns:p14="http://schemas.microsoft.com/office/powerpoint/2010/main" val="1621977654"/>
              </p:ext>
            </p:extLst>
          </p:nvPr>
        </p:nvGraphicFramePr>
        <p:xfrm>
          <a:off x="1096963" y="2112869"/>
          <a:ext cx="10058403" cy="4177593"/>
        </p:xfrm>
        <a:graphic>
          <a:graphicData uri="http://schemas.openxmlformats.org/drawingml/2006/table">
            <a:tbl>
              <a:tblPr firstRow="1" bandRow="1">
                <a:tableStyleId>{6E25E649-3F16-4E02-A733-19D2CDBF48F0}</a:tableStyleId>
              </a:tblPr>
              <a:tblGrid>
                <a:gridCol w="884237">
                  <a:extLst>
                    <a:ext uri="{9D8B030D-6E8A-4147-A177-3AD203B41FA5}">
                      <a16:colId xmlns:a16="http://schemas.microsoft.com/office/drawing/2014/main" val="197645591"/>
                    </a:ext>
                  </a:extLst>
                </a:gridCol>
                <a:gridCol w="3762375">
                  <a:extLst>
                    <a:ext uri="{9D8B030D-6E8A-4147-A177-3AD203B41FA5}">
                      <a16:colId xmlns:a16="http://schemas.microsoft.com/office/drawing/2014/main" val="4167081727"/>
                    </a:ext>
                  </a:extLst>
                </a:gridCol>
                <a:gridCol w="2695575">
                  <a:extLst>
                    <a:ext uri="{9D8B030D-6E8A-4147-A177-3AD203B41FA5}">
                      <a16:colId xmlns:a16="http://schemas.microsoft.com/office/drawing/2014/main" val="2707630958"/>
                    </a:ext>
                  </a:extLst>
                </a:gridCol>
                <a:gridCol w="1358108">
                  <a:extLst>
                    <a:ext uri="{9D8B030D-6E8A-4147-A177-3AD203B41FA5}">
                      <a16:colId xmlns:a16="http://schemas.microsoft.com/office/drawing/2014/main" val="117203603"/>
                    </a:ext>
                  </a:extLst>
                </a:gridCol>
                <a:gridCol w="1358108">
                  <a:extLst>
                    <a:ext uri="{9D8B030D-6E8A-4147-A177-3AD203B41FA5}">
                      <a16:colId xmlns:a16="http://schemas.microsoft.com/office/drawing/2014/main" val="343851045"/>
                    </a:ext>
                  </a:extLst>
                </a:gridCol>
              </a:tblGrid>
              <a:tr h="541121">
                <a:tc>
                  <a:txBody>
                    <a:bodyPr/>
                    <a:lstStyle/>
                    <a:p>
                      <a:r>
                        <a:rPr lang="sv-SE" sz="1400" dirty="0"/>
                        <a:t>Tillitsnivå</a:t>
                      </a:r>
                    </a:p>
                    <a:p>
                      <a:r>
                        <a:rPr lang="sv-SE" sz="1400" dirty="0"/>
                        <a:t>(</a:t>
                      </a:r>
                      <a:r>
                        <a:rPr lang="sv-SE" sz="1400" dirty="0" err="1"/>
                        <a:t>LoA</a:t>
                      </a:r>
                      <a:r>
                        <a:rPr lang="sv-SE" sz="1400" dirty="0"/>
                        <a:t>)</a:t>
                      </a:r>
                    </a:p>
                  </a:txBody>
                  <a:tcPr marL="70918" marR="70918" marT="35459" marB="35459"/>
                </a:tc>
                <a:tc>
                  <a:txBody>
                    <a:bodyPr/>
                    <a:lstStyle/>
                    <a:p>
                      <a:r>
                        <a:rPr lang="sv-SE" sz="1400"/>
                        <a:t>Hur identiteten fastställs</a:t>
                      </a:r>
                    </a:p>
                  </a:txBody>
                  <a:tcPr marL="70918" marR="70918" marT="35459" marB="35459"/>
                </a:tc>
                <a:tc>
                  <a:txBody>
                    <a:bodyPr/>
                    <a:lstStyle/>
                    <a:p>
                      <a:r>
                        <a:rPr lang="sv-SE" sz="1400"/>
                        <a:t>Exempel på identifieringssätt</a:t>
                      </a:r>
                    </a:p>
                  </a:txBody>
                  <a:tcPr marL="70918" marR="70918" marT="35459" marB="35459"/>
                </a:tc>
                <a:tc>
                  <a:txBody>
                    <a:bodyPr/>
                    <a:lstStyle/>
                    <a:p>
                      <a:r>
                        <a:rPr lang="sv-SE" sz="1400" dirty="0"/>
                        <a:t>Säkerhetsnivå och krav</a:t>
                      </a:r>
                    </a:p>
                  </a:txBody>
                  <a:tcPr marL="70918" marR="70918" marT="35459" marB="35459"/>
                </a:tc>
                <a:tc>
                  <a:txBody>
                    <a:bodyPr/>
                    <a:lstStyle/>
                    <a:p>
                      <a:r>
                        <a:rPr lang="sv-SE" sz="1400" dirty="0" err="1"/>
                        <a:t>eIDAS</a:t>
                      </a:r>
                      <a:endParaRPr lang="sv-SE" sz="1400" dirty="0"/>
                    </a:p>
                  </a:txBody>
                  <a:tcPr marL="70918" marR="70918" marT="35459" marB="35459"/>
                </a:tc>
                <a:extLst>
                  <a:ext uri="{0D108BD9-81ED-4DB2-BD59-A6C34878D82A}">
                    <a16:rowId xmlns:a16="http://schemas.microsoft.com/office/drawing/2014/main" val="3582104800"/>
                  </a:ext>
                </a:extLst>
              </a:tr>
              <a:tr h="572055">
                <a:tc>
                  <a:txBody>
                    <a:bodyPr/>
                    <a:lstStyle/>
                    <a:p>
                      <a:r>
                        <a:rPr lang="sv-SE" sz="1000"/>
                        <a:t>1</a:t>
                      </a:r>
                    </a:p>
                  </a:txBody>
                  <a:tcPr marL="70918" marR="70918" marT="35459" marB="35459">
                    <a:solidFill>
                      <a:schemeClr val="accent4">
                        <a:lumMod val="40000"/>
                        <a:lumOff val="60000"/>
                      </a:schemeClr>
                    </a:solidFill>
                  </a:tcPr>
                </a:tc>
                <a:tc>
                  <a:txBody>
                    <a:bodyPr/>
                    <a:lstStyle/>
                    <a:p>
                      <a:r>
                        <a:rPr lang="sv-SE" sz="1000" dirty="0"/>
                        <a:t>Ingen styrkt identitet</a:t>
                      </a:r>
                    </a:p>
                  </a:txBody>
                  <a:tcPr marL="70918" marR="70918" marT="35459" marB="35459"/>
                </a:tc>
                <a:tc>
                  <a:txBody>
                    <a:bodyPr/>
                    <a:lstStyle/>
                    <a:p>
                      <a:r>
                        <a:rPr lang="sv-SE" sz="1000"/>
                        <a:t>Självregistrerat användarkonto på nätet, e-postadress och lösenord.</a:t>
                      </a:r>
                    </a:p>
                  </a:txBody>
                  <a:tcPr marL="70918" marR="70918" marT="35459" marB="35459"/>
                </a:tc>
                <a:tc>
                  <a:txBody>
                    <a:bodyPr/>
                    <a:lstStyle/>
                    <a:p>
                      <a:r>
                        <a:rPr lang="sv-SE" sz="1000" dirty="0"/>
                        <a:t>Ingen tillit till identiteten.</a:t>
                      </a:r>
                    </a:p>
                    <a:p>
                      <a:endParaRPr lang="sv-SE" sz="1000" dirty="0"/>
                    </a:p>
                    <a:p>
                      <a:r>
                        <a:rPr lang="sv-SE" sz="1000" dirty="0"/>
                        <a:t>Låga lösenordskrav.</a:t>
                      </a:r>
                    </a:p>
                  </a:txBody>
                  <a:tcPr marL="70918" marR="70918" marT="35459" marB="35459"/>
                </a:tc>
                <a:tc>
                  <a:txBody>
                    <a:bodyPr/>
                    <a:lstStyle/>
                    <a:p>
                      <a:r>
                        <a:rPr lang="sv-SE" sz="1000" dirty="0"/>
                        <a:t>LÅG</a:t>
                      </a:r>
                    </a:p>
                  </a:txBody>
                  <a:tcPr marL="70918" marR="70918" marT="35459" marB="35459"/>
                </a:tc>
                <a:extLst>
                  <a:ext uri="{0D108BD9-81ED-4DB2-BD59-A6C34878D82A}">
                    <a16:rowId xmlns:a16="http://schemas.microsoft.com/office/drawing/2014/main" val="659660984"/>
                  </a:ext>
                </a:extLst>
              </a:tr>
              <a:tr h="881399">
                <a:tc>
                  <a:txBody>
                    <a:bodyPr/>
                    <a:lstStyle/>
                    <a:p>
                      <a:r>
                        <a:rPr lang="sv-SE" sz="1000"/>
                        <a:t>2</a:t>
                      </a:r>
                    </a:p>
                  </a:txBody>
                  <a:tcPr marL="70918" marR="70918" marT="35459" marB="35459">
                    <a:solidFill>
                      <a:srgbClr val="FFFF99"/>
                    </a:solidFill>
                  </a:tcPr>
                </a:tc>
                <a:tc>
                  <a:txBody>
                    <a:bodyPr/>
                    <a:lstStyle/>
                    <a:p>
                      <a:r>
                        <a:rPr lang="sv-SE" sz="1000"/>
                        <a:t>Identiteten verifieras via en tillhörighet som enbart individen förfogar över.</a:t>
                      </a:r>
                    </a:p>
                    <a:p>
                      <a:endParaRPr lang="sv-SE" sz="1000"/>
                    </a:p>
                    <a:p>
                      <a:r>
                        <a:rPr lang="sv-SE" sz="1000"/>
                        <a:t>Exempel på tillhörighet kan vara kreditkort, fysisk postadress, mobiltelefon.</a:t>
                      </a:r>
                    </a:p>
                  </a:txBody>
                  <a:tcPr marL="70918" marR="70918" marT="35459" marB="35459"/>
                </a:tc>
                <a:tc>
                  <a:txBody>
                    <a:bodyPr/>
                    <a:lstStyle/>
                    <a:p>
                      <a:r>
                        <a:rPr lang="sv-SE" sz="1000"/>
                        <a:t>Koder och bekräftelser som engångslösenord, skrapkoder, användarnamn med starkt lösenord.</a:t>
                      </a:r>
                    </a:p>
                  </a:txBody>
                  <a:tcPr marL="70918" marR="70918" marT="35459" marB="35459"/>
                </a:tc>
                <a:tc>
                  <a:txBody>
                    <a:bodyPr/>
                    <a:lstStyle/>
                    <a:p>
                      <a:r>
                        <a:rPr lang="sv-SE" sz="1000" dirty="0"/>
                        <a:t>Viss tillit till identiteten.</a:t>
                      </a:r>
                    </a:p>
                    <a:p>
                      <a:endParaRPr lang="sv-SE" sz="1000" dirty="0"/>
                    </a:p>
                    <a:p>
                      <a:r>
                        <a:rPr lang="sv-SE" sz="1000" dirty="0"/>
                        <a:t>Krav på tvåfaktorsautentisering.</a:t>
                      </a:r>
                    </a:p>
                  </a:txBody>
                  <a:tcPr marL="70918" marR="70918" marT="35459" marB="35459"/>
                </a:tc>
                <a:tc>
                  <a:txBody>
                    <a:bodyPr/>
                    <a:lstStyle/>
                    <a:p>
                      <a:r>
                        <a:rPr lang="sv-SE" sz="1000" dirty="0"/>
                        <a:t>Finns inte</a:t>
                      </a:r>
                    </a:p>
                  </a:txBody>
                  <a:tcPr marL="70918" marR="70918" marT="35459" marB="35459"/>
                </a:tc>
                <a:extLst>
                  <a:ext uri="{0D108BD9-81ED-4DB2-BD59-A6C34878D82A}">
                    <a16:rowId xmlns:a16="http://schemas.microsoft.com/office/drawing/2014/main" val="744045746"/>
                  </a:ext>
                </a:extLst>
              </a:tr>
              <a:tr h="881399">
                <a:tc>
                  <a:txBody>
                    <a:bodyPr/>
                    <a:lstStyle/>
                    <a:p>
                      <a:r>
                        <a:rPr lang="sv-SE" sz="1000"/>
                        <a:t>3</a:t>
                      </a:r>
                    </a:p>
                  </a:txBody>
                  <a:tcPr marL="70918" marR="70918" marT="35459" marB="35459">
                    <a:solidFill>
                      <a:srgbClr val="FFCC66"/>
                    </a:solidFill>
                  </a:tcPr>
                </a:tc>
                <a:tc>
                  <a:txBody>
                    <a:bodyPr/>
                    <a:lstStyle/>
                    <a:p>
                      <a:r>
                        <a:rPr lang="sv-SE" sz="1000"/>
                        <a:t>Identiteten verifieras genom en fullgod svensk identitetshandling.</a:t>
                      </a:r>
                    </a:p>
                    <a:p>
                      <a:endParaRPr lang="sv-SE" sz="1000"/>
                    </a:p>
                    <a:p>
                      <a:r>
                        <a:rPr lang="sv-SE" sz="1000"/>
                        <a:t>E-legitimationen kan utfärdas på distans om utfärdaren redan har identifierat mottagaren i samband med exempelvis öppnandet av ett bankkonto eller en anställning.</a:t>
                      </a:r>
                    </a:p>
                  </a:txBody>
                  <a:tcPr marL="70918" marR="70918" marT="35459" marB="35459"/>
                </a:tc>
                <a:tc>
                  <a:txBody>
                    <a:bodyPr/>
                    <a:lstStyle/>
                    <a:p>
                      <a:r>
                        <a:rPr lang="sv-SE" sz="1000"/>
                        <a:t>Pinkodsskyddad e-legitimation i en mobiltelefon.</a:t>
                      </a:r>
                    </a:p>
                  </a:txBody>
                  <a:tcPr marL="70918" marR="70918" marT="35459" marB="35459"/>
                </a:tc>
                <a:tc>
                  <a:txBody>
                    <a:bodyPr/>
                    <a:lstStyle/>
                    <a:p>
                      <a:r>
                        <a:rPr lang="sv-SE" sz="1000" dirty="0"/>
                        <a:t>Hög tillit till identiteten.</a:t>
                      </a:r>
                    </a:p>
                    <a:p>
                      <a:endParaRPr lang="sv-SE" sz="1000" dirty="0"/>
                    </a:p>
                    <a:p>
                      <a:r>
                        <a:rPr lang="sv-SE" sz="1000" dirty="0"/>
                        <a:t>Krav på tvåfaktorsautentisering.</a:t>
                      </a:r>
                    </a:p>
                  </a:txBody>
                  <a:tcPr marL="70918" marR="70918" marT="35459" marB="35459"/>
                </a:tc>
                <a:tc>
                  <a:txBody>
                    <a:bodyPr/>
                    <a:lstStyle/>
                    <a:p>
                      <a:r>
                        <a:rPr lang="sv-SE" sz="1000" dirty="0"/>
                        <a:t>VÄSENTLIG</a:t>
                      </a:r>
                    </a:p>
                  </a:txBody>
                  <a:tcPr marL="70918" marR="70918" marT="35459" marB="35459"/>
                </a:tc>
                <a:extLst>
                  <a:ext uri="{0D108BD9-81ED-4DB2-BD59-A6C34878D82A}">
                    <a16:rowId xmlns:a16="http://schemas.microsoft.com/office/drawing/2014/main" val="1948810346"/>
                  </a:ext>
                </a:extLst>
              </a:tr>
              <a:tr h="881399">
                <a:tc>
                  <a:txBody>
                    <a:bodyPr/>
                    <a:lstStyle/>
                    <a:p>
                      <a:r>
                        <a:rPr lang="sv-SE" sz="1000"/>
                        <a:t>4</a:t>
                      </a:r>
                    </a:p>
                  </a:txBody>
                  <a:tcPr marL="70918" marR="70918" marT="35459" marB="35459">
                    <a:solidFill>
                      <a:srgbClr val="FF7C80"/>
                    </a:solidFill>
                  </a:tcPr>
                </a:tc>
                <a:tc>
                  <a:txBody>
                    <a:bodyPr/>
                    <a:lstStyle/>
                    <a:p>
                      <a:r>
                        <a:rPr lang="sv-SE" sz="1000"/>
                        <a:t>Identiteten verifieras genom en fullgod svensk identitetshandling.</a:t>
                      </a:r>
                    </a:p>
                    <a:p>
                      <a:endParaRPr lang="sv-SE" sz="1000"/>
                    </a:p>
                    <a:p>
                      <a:r>
                        <a:rPr lang="sv-SE" sz="1000"/>
                        <a:t>Personligt besök krävs för att styrka identiteten och få en e-legitimation utlämnad.</a:t>
                      </a:r>
                    </a:p>
                  </a:txBody>
                  <a:tcPr marL="70918" marR="70918" marT="35459" marB="35459"/>
                </a:tc>
                <a:tc>
                  <a:txBody>
                    <a:bodyPr/>
                    <a:lstStyle/>
                    <a:p>
                      <a:r>
                        <a:rPr lang="sv-SE" sz="1000"/>
                        <a:t>E-legitimationen är skyddad i ett chip på ett plastkort tillsammans med exempelvis en kortläsare.</a:t>
                      </a:r>
                    </a:p>
                  </a:txBody>
                  <a:tcPr marL="70918" marR="70918" marT="35459" marB="35459"/>
                </a:tc>
                <a:tc>
                  <a:txBody>
                    <a:bodyPr/>
                    <a:lstStyle/>
                    <a:p>
                      <a:r>
                        <a:rPr lang="sv-SE" sz="1000" dirty="0"/>
                        <a:t>Mycket hög tillit till identiteten.</a:t>
                      </a:r>
                    </a:p>
                    <a:p>
                      <a:endParaRPr lang="sv-SE" sz="1000" dirty="0"/>
                    </a:p>
                    <a:p>
                      <a:r>
                        <a:rPr lang="sv-SE" sz="1000" dirty="0"/>
                        <a:t>Krav på tvåfaktorsautentisering.</a:t>
                      </a:r>
                    </a:p>
                  </a:txBody>
                  <a:tcPr marL="70918" marR="70918" marT="35459" marB="35459"/>
                </a:tc>
                <a:tc>
                  <a:txBody>
                    <a:bodyPr/>
                    <a:lstStyle/>
                    <a:p>
                      <a:r>
                        <a:rPr lang="sv-SE" sz="1000" dirty="0"/>
                        <a:t>HÖG med undantag att det krävs personligt besök vi förnyelse. </a:t>
                      </a:r>
                    </a:p>
                  </a:txBody>
                  <a:tcPr marL="70918" marR="70918" marT="35459" marB="35459"/>
                </a:tc>
                <a:extLst>
                  <a:ext uri="{0D108BD9-81ED-4DB2-BD59-A6C34878D82A}">
                    <a16:rowId xmlns:a16="http://schemas.microsoft.com/office/drawing/2014/main" val="897015902"/>
                  </a:ext>
                </a:extLst>
              </a:tr>
            </a:tbl>
          </a:graphicData>
        </a:graphic>
      </p:graphicFrame>
    </p:spTree>
    <p:extLst>
      <p:ext uri="{BB962C8B-B14F-4D97-AF65-F5344CB8AC3E}">
        <p14:creationId xmlns:p14="http://schemas.microsoft.com/office/powerpoint/2010/main" val="990635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5BFD358-816D-49E5-8785-47AFFC16E1B9}"/>
              </a:ext>
            </a:extLst>
          </p:cNvPr>
          <p:cNvSpPr>
            <a:spLocks noGrp="1"/>
          </p:cNvSpPr>
          <p:nvPr>
            <p:ph type="title"/>
          </p:nvPr>
        </p:nvSpPr>
        <p:spPr>
          <a:xfrm>
            <a:off x="643468" y="643467"/>
            <a:ext cx="3073550" cy="5126203"/>
          </a:xfrm>
        </p:spPr>
        <p:txBody>
          <a:bodyPr anchor="ctr">
            <a:normAutofit/>
          </a:bodyPr>
          <a:lstStyle/>
          <a:p>
            <a:pPr algn="r"/>
            <a:r>
              <a:rPr lang="sv-SE" sz="2300" dirty="0"/>
              <a:t>Tvåfaktorsautentisering</a:t>
            </a:r>
          </a:p>
        </p:txBody>
      </p:sp>
      <p:cxnSp>
        <p:nvCxnSpPr>
          <p:cNvPr id="6"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37B8D9A3-5BDF-40A2-9FAA-88785DD43D1F}"/>
              </a:ext>
            </a:extLst>
          </p:cNvPr>
          <p:cNvSpPr>
            <a:spLocks noGrp="1"/>
          </p:cNvSpPr>
          <p:nvPr>
            <p:ph idx="1"/>
          </p:nvPr>
        </p:nvSpPr>
        <p:spPr>
          <a:xfrm>
            <a:off x="4497602" y="1801016"/>
            <a:ext cx="6791894" cy="2976809"/>
          </a:xfrm>
        </p:spPr>
        <p:txBody>
          <a:bodyPr anchor="ctr">
            <a:normAutofit/>
          </a:bodyPr>
          <a:lstStyle/>
          <a:p>
            <a:pPr>
              <a:lnSpc>
                <a:spcPct val="90000"/>
              </a:lnSpc>
            </a:pPr>
            <a:r>
              <a:rPr lang="sv-SE" sz="1900" dirty="0"/>
              <a:t>Tvåfaktorsautentisering betyder att minst två oberoende faktorer krävs för att verifiera en identifiering. Två av följande faktorer används som autentiseringsunderlag vid tvåfaktorsautentisering:</a:t>
            </a:r>
          </a:p>
          <a:p>
            <a:pPr>
              <a:lnSpc>
                <a:spcPct val="90000"/>
              </a:lnSpc>
              <a:buFont typeface="Wingdings" panose="05000000000000000000" pitchFamily="2" charset="2"/>
              <a:buChar char="§"/>
            </a:pPr>
            <a:r>
              <a:rPr lang="sv-SE" sz="1900" dirty="0"/>
              <a:t> Något du vet (t ex lösenord)</a:t>
            </a:r>
          </a:p>
          <a:p>
            <a:pPr>
              <a:lnSpc>
                <a:spcPct val="90000"/>
              </a:lnSpc>
              <a:buFont typeface="Wingdings" panose="05000000000000000000" pitchFamily="2" charset="2"/>
              <a:buChar char="§"/>
            </a:pPr>
            <a:r>
              <a:rPr lang="sv-SE" sz="1900" dirty="0"/>
              <a:t> Något du har (smart kort, kryptonyckel)</a:t>
            </a:r>
          </a:p>
          <a:p>
            <a:pPr>
              <a:lnSpc>
                <a:spcPct val="90000"/>
              </a:lnSpc>
              <a:buFont typeface="Wingdings" panose="05000000000000000000" pitchFamily="2" charset="2"/>
              <a:buChar char="§"/>
            </a:pPr>
            <a:r>
              <a:rPr lang="sv-SE" sz="1900" dirty="0"/>
              <a:t> Något du är (fingeravtryck eller annan biometri)</a:t>
            </a:r>
          </a:p>
          <a:p>
            <a:pPr marL="0" indent="0">
              <a:lnSpc>
                <a:spcPct val="90000"/>
              </a:lnSpc>
              <a:buNone/>
            </a:pPr>
            <a:r>
              <a:rPr lang="sv-SE" sz="1700" dirty="0"/>
              <a:t>Inte att blanda ihop med </a:t>
            </a:r>
            <a:r>
              <a:rPr lang="sv-SE" sz="1700" i="1" dirty="0"/>
              <a:t>tvåfaktorsinloggning </a:t>
            </a:r>
            <a:r>
              <a:rPr lang="sv-SE" sz="1700" dirty="0"/>
              <a:t>eller</a:t>
            </a:r>
            <a:r>
              <a:rPr lang="sv-SE" sz="1700" i="1" dirty="0"/>
              <a:t> tvåstegsinloggning </a:t>
            </a:r>
            <a:r>
              <a:rPr lang="sv-SE" sz="1700" dirty="0"/>
              <a:t>som är en annan skyddsmekanism.</a:t>
            </a:r>
          </a:p>
          <a:p>
            <a:pPr marL="0" indent="0">
              <a:lnSpc>
                <a:spcPct val="90000"/>
              </a:lnSpc>
              <a:buNone/>
            </a:pPr>
            <a:endParaRPr lang="sv-SE" sz="1900" dirty="0"/>
          </a:p>
        </p:txBody>
      </p:sp>
      <p:sp>
        <p:nvSpPr>
          <p:cNvPr id="9" name="Rectangle 11">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Platshållare för innehåll 2">
            <a:extLst>
              <a:ext uri="{FF2B5EF4-FFF2-40B4-BE49-F238E27FC236}">
                <a16:creationId xmlns:a16="http://schemas.microsoft.com/office/drawing/2014/main" id="{D9B95A84-5529-43FB-A98D-B1FF0E549793}"/>
              </a:ext>
            </a:extLst>
          </p:cNvPr>
          <p:cNvSpPr txBox="1">
            <a:spLocks/>
          </p:cNvSpPr>
          <p:nvPr/>
        </p:nvSpPr>
        <p:spPr>
          <a:xfrm>
            <a:off x="643467" y="5186256"/>
            <a:ext cx="7078133" cy="1564881"/>
          </a:xfrm>
          <a:prstGeom prst="rect">
            <a:avLst/>
          </a:prstGeom>
          <a:solidFill>
            <a:schemeClr val="accent1">
              <a:lumMod val="40000"/>
              <a:lumOff val="60000"/>
            </a:schemeClr>
          </a:solidFill>
          <a:ln>
            <a:solidFill>
              <a:schemeClr val="tx1"/>
            </a:solidFill>
          </a:ln>
        </p:spPr>
        <p:txBody>
          <a:bodyPr vert="horz" lIns="72000" tIns="45720" rIns="0" bIns="45720" rtlCol="0" anchor="ctr">
            <a:normAutofit fontScale="92500" lnSpcReduction="1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90000"/>
              </a:lnSpc>
              <a:buFont typeface="Calibri" panose="020F0502020204030204" pitchFamily="34" charset="0"/>
              <a:buNone/>
            </a:pPr>
            <a:r>
              <a:rPr lang="sv-SE" sz="1900" b="1" i="1" dirty="0"/>
              <a:t>Stark autentisering anses vara ”hur” du identifierades.</a:t>
            </a:r>
          </a:p>
          <a:p>
            <a:pPr marL="0" indent="0">
              <a:lnSpc>
                <a:spcPct val="90000"/>
              </a:lnSpc>
              <a:buFont typeface="Calibri" panose="020F0502020204030204" pitchFamily="34" charset="0"/>
              <a:buNone/>
            </a:pPr>
            <a:r>
              <a:rPr lang="sv-SE" sz="1900" dirty="0" err="1"/>
              <a:t>LoA</a:t>
            </a:r>
            <a:r>
              <a:rPr lang="sv-SE" sz="1900" dirty="0"/>
              <a:t>- och </a:t>
            </a:r>
            <a:r>
              <a:rPr lang="sv-SE" sz="1900" dirty="0" err="1"/>
              <a:t>eIDAS</a:t>
            </a:r>
            <a:r>
              <a:rPr lang="sv-SE" sz="1900" dirty="0"/>
              <a:t>-nivån styrs sedan av </a:t>
            </a:r>
            <a:r>
              <a:rPr lang="sv-SE" sz="1900" b="1" dirty="0"/>
              <a:t>hur</a:t>
            </a:r>
            <a:r>
              <a:rPr lang="sv-SE" sz="1900" dirty="0"/>
              <a:t> du identifierades när du erhöll dina två faktorer. </a:t>
            </a:r>
          </a:p>
          <a:p>
            <a:pPr marL="0" indent="0">
              <a:lnSpc>
                <a:spcPct val="90000"/>
              </a:lnSpc>
              <a:buFont typeface="Calibri" panose="020F0502020204030204" pitchFamily="34" charset="0"/>
              <a:buNone/>
            </a:pPr>
            <a:r>
              <a:rPr lang="sv-SE" sz="1900" dirty="0"/>
              <a:t>2-faktorsautentisering, utan att koppla det till en tillitsnivå, gör att systemet är 100 % säker på att ”någon” loggat in på ett säkert sätt.</a:t>
            </a:r>
          </a:p>
        </p:txBody>
      </p:sp>
    </p:spTree>
    <p:extLst>
      <p:ext uri="{BB962C8B-B14F-4D97-AF65-F5344CB8AC3E}">
        <p14:creationId xmlns:p14="http://schemas.microsoft.com/office/powerpoint/2010/main" val="162558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3" name="Straight Connector 8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84" name="Rectangle 88">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DB729B8-77FD-4E09-B055-C71B78CE793C}"/>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sv-SE" sz="5400" dirty="0">
                <a:solidFill>
                  <a:schemeClr val="tx1">
                    <a:lumMod val="85000"/>
                    <a:lumOff val="15000"/>
                  </a:schemeClr>
                </a:solidFill>
              </a:rPr>
              <a:t>Ett exempel från VGR - FVM</a:t>
            </a:r>
          </a:p>
        </p:txBody>
      </p:sp>
      <p:pic>
        <p:nvPicPr>
          <p:cNvPr id="80" name="Bildobjekt 79">
            <a:extLst>
              <a:ext uri="{FF2B5EF4-FFF2-40B4-BE49-F238E27FC236}">
                <a16:creationId xmlns:a16="http://schemas.microsoft.com/office/drawing/2014/main" id="{17873D31-5CDA-4D5D-BD1D-42713FE7463B}"/>
              </a:ext>
            </a:extLst>
          </p:cNvPr>
          <p:cNvPicPr>
            <a:picLocks noChangeAspect="1"/>
          </p:cNvPicPr>
          <p:nvPr/>
        </p:nvPicPr>
        <p:blipFill>
          <a:blip r:embed="rId2"/>
          <a:stretch>
            <a:fillRect/>
          </a:stretch>
        </p:blipFill>
        <p:spPr>
          <a:xfrm>
            <a:off x="633999" y="1404543"/>
            <a:ext cx="6912217" cy="3525231"/>
          </a:xfrm>
          <a:prstGeom prst="rect">
            <a:avLst/>
          </a:prstGeom>
        </p:spPr>
      </p:pic>
      <p:cxnSp>
        <p:nvCxnSpPr>
          <p:cNvPr id="86" name="Straight Connector 90">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8" name="Rectangle 92">
            <a:extLst>
              <a:ext uri="{FF2B5EF4-FFF2-40B4-BE49-F238E27FC236}">
                <a16:creationId xmlns:a16="http://schemas.microsoft.com/office/drawing/2014/main" id="{2FA54FBA-21C0-44C9-AD0D-565DB1ACA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ktangel 8">
            <a:extLst>
              <a:ext uri="{FF2B5EF4-FFF2-40B4-BE49-F238E27FC236}">
                <a16:creationId xmlns:a16="http://schemas.microsoft.com/office/drawing/2014/main" id="{2585C8F4-857C-4F0F-8C82-A991BFCD6F7F}"/>
              </a:ext>
            </a:extLst>
          </p:cNvPr>
          <p:cNvSpPr/>
          <p:nvPr/>
        </p:nvSpPr>
        <p:spPr>
          <a:xfrm>
            <a:off x="441685" y="2705493"/>
            <a:ext cx="1793311" cy="461665"/>
          </a:xfrm>
          <a:prstGeom prst="rect">
            <a:avLst/>
          </a:prstGeom>
          <a:noFill/>
        </p:spPr>
        <p:txBody>
          <a:bodyPr wrap="none" lIns="91440" tIns="45720" rIns="91440" bIns="45720">
            <a:spAutoFit/>
          </a:bodyPr>
          <a:lstStyle/>
          <a:p>
            <a:pPr algn="ctr"/>
            <a:r>
              <a:rPr lang="sv-SE"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Din identitet</a:t>
            </a:r>
          </a:p>
        </p:txBody>
      </p:sp>
      <p:sp>
        <p:nvSpPr>
          <p:cNvPr id="10" name="Rektangel 9">
            <a:extLst>
              <a:ext uri="{FF2B5EF4-FFF2-40B4-BE49-F238E27FC236}">
                <a16:creationId xmlns:a16="http://schemas.microsoft.com/office/drawing/2014/main" id="{99A417D7-4C0C-47FA-9F7D-7F3BA8BD7EE0}"/>
              </a:ext>
            </a:extLst>
          </p:cNvPr>
          <p:cNvSpPr/>
          <p:nvPr/>
        </p:nvSpPr>
        <p:spPr>
          <a:xfrm>
            <a:off x="4050891" y="602441"/>
            <a:ext cx="2886688" cy="830997"/>
          </a:xfrm>
          <a:prstGeom prst="rect">
            <a:avLst/>
          </a:prstGeom>
          <a:noFill/>
        </p:spPr>
        <p:txBody>
          <a:bodyPr wrap="none" lIns="91440" tIns="45720" rIns="91440" bIns="45720">
            <a:spAutoFit/>
          </a:bodyPr>
          <a:lstStyle/>
          <a:p>
            <a:r>
              <a:rPr lang="sv-SE"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Dina </a:t>
            </a:r>
            <a:br>
              <a:rPr lang="sv-SE"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sv-SE"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anställningsuppgifter</a:t>
            </a:r>
          </a:p>
        </p:txBody>
      </p:sp>
      <p:sp>
        <p:nvSpPr>
          <p:cNvPr id="11" name="Rektangel 10">
            <a:extLst>
              <a:ext uri="{FF2B5EF4-FFF2-40B4-BE49-F238E27FC236}">
                <a16:creationId xmlns:a16="http://schemas.microsoft.com/office/drawing/2014/main" id="{A0F64F7F-75F1-46B6-A76C-D70C08A56EDD}"/>
              </a:ext>
            </a:extLst>
          </p:cNvPr>
          <p:cNvSpPr/>
          <p:nvPr/>
        </p:nvSpPr>
        <p:spPr>
          <a:xfrm>
            <a:off x="6042787" y="2729221"/>
            <a:ext cx="2094933" cy="461665"/>
          </a:xfrm>
          <a:prstGeom prst="rect">
            <a:avLst/>
          </a:prstGeom>
          <a:noFill/>
        </p:spPr>
        <p:txBody>
          <a:bodyPr wrap="none" lIns="91440" tIns="45720" rIns="91440" bIns="45720">
            <a:spAutoFit/>
          </a:bodyPr>
          <a:lstStyle/>
          <a:p>
            <a:pPr algn="ctr"/>
            <a:r>
              <a:rPr lang="sv-SE"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Din behörighet</a:t>
            </a:r>
          </a:p>
        </p:txBody>
      </p:sp>
    </p:spTree>
    <p:extLst>
      <p:ext uri="{BB962C8B-B14F-4D97-AF65-F5344CB8AC3E}">
        <p14:creationId xmlns:p14="http://schemas.microsoft.com/office/powerpoint/2010/main" val="1684214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63611D-DD7F-4FE1-AF9C-8E0F4AA2E3F7}"/>
              </a:ext>
            </a:extLst>
          </p:cNvPr>
          <p:cNvSpPr>
            <a:spLocks noGrp="1"/>
          </p:cNvSpPr>
          <p:nvPr>
            <p:ph type="title"/>
          </p:nvPr>
        </p:nvSpPr>
        <p:spPr>
          <a:xfrm>
            <a:off x="1036320" y="286603"/>
            <a:ext cx="10058400" cy="1450757"/>
          </a:xfrm>
        </p:spPr>
        <p:txBody>
          <a:bodyPr>
            <a:normAutofit/>
          </a:bodyPr>
          <a:lstStyle/>
          <a:p>
            <a:r>
              <a:rPr lang="sv-SE" dirty="0"/>
              <a:t>DIGG har granskat och godkänt följande e-legitimationer</a:t>
            </a:r>
          </a:p>
        </p:txBody>
      </p:sp>
      <p:sp>
        <p:nvSpPr>
          <p:cNvPr id="3" name="Platshållare för innehåll 2">
            <a:extLst>
              <a:ext uri="{FF2B5EF4-FFF2-40B4-BE49-F238E27FC236}">
                <a16:creationId xmlns:a16="http://schemas.microsoft.com/office/drawing/2014/main" id="{AF5A69D7-8B40-4E26-A22E-5DC5B39EDC20}"/>
              </a:ext>
            </a:extLst>
          </p:cNvPr>
          <p:cNvSpPr>
            <a:spLocks noGrp="1"/>
          </p:cNvSpPr>
          <p:nvPr>
            <p:ph idx="1"/>
          </p:nvPr>
        </p:nvSpPr>
        <p:spPr>
          <a:xfrm>
            <a:off x="4706460" y="2108201"/>
            <a:ext cx="6388260" cy="3760891"/>
          </a:xfrm>
        </p:spPr>
        <p:txBody>
          <a:bodyPr>
            <a:normAutofit fontScale="92500" lnSpcReduction="10000"/>
          </a:bodyPr>
          <a:lstStyle/>
          <a:p>
            <a:pPr>
              <a:lnSpc>
                <a:spcPct val="90000"/>
              </a:lnSpc>
            </a:pPr>
            <a:r>
              <a:rPr lang="sv-SE" i="1" dirty="0"/>
              <a:t>för privatpersoner:</a:t>
            </a:r>
          </a:p>
          <a:p>
            <a:pPr lvl="1">
              <a:lnSpc>
                <a:spcPct val="90000"/>
              </a:lnSpc>
              <a:buFont typeface="Wingdings" panose="05000000000000000000" pitchFamily="2" charset="2"/>
              <a:buChar char="§"/>
            </a:pPr>
            <a:r>
              <a:rPr lang="sv-SE" b="1" dirty="0"/>
              <a:t>AB Svenska Pass</a:t>
            </a:r>
            <a:r>
              <a:rPr lang="sv-SE" dirty="0"/>
              <a:t> på tillitsnivå 4</a:t>
            </a:r>
          </a:p>
          <a:p>
            <a:pPr lvl="1">
              <a:lnSpc>
                <a:spcPct val="90000"/>
              </a:lnSpc>
              <a:buFont typeface="Wingdings" panose="05000000000000000000" pitchFamily="2" charset="2"/>
              <a:buChar char="§"/>
            </a:pPr>
            <a:r>
              <a:rPr lang="sv-SE" dirty="0" err="1"/>
              <a:t>Verisec</a:t>
            </a:r>
            <a:r>
              <a:rPr lang="sv-SE" dirty="0"/>
              <a:t> Freja eID AB med </a:t>
            </a:r>
            <a:r>
              <a:rPr lang="sv-SE" b="1" dirty="0"/>
              <a:t>Freja eID+</a:t>
            </a:r>
            <a:r>
              <a:rPr lang="sv-SE" dirty="0"/>
              <a:t> på tillitsnivå 3</a:t>
            </a:r>
          </a:p>
          <a:p>
            <a:pPr>
              <a:lnSpc>
                <a:spcPct val="90000"/>
              </a:lnSpc>
            </a:pPr>
            <a:r>
              <a:rPr lang="sv-SE" i="1" dirty="0"/>
              <a:t>i tjänsten:</a:t>
            </a:r>
          </a:p>
          <a:p>
            <a:pPr lvl="1">
              <a:lnSpc>
                <a:spcPct val="90000"/>
              </a:lnSpc>
              <a:buFont typeface="Wingdings" panose="05000000000000000000" pitchFamily="2" charset="2"/>
              <a:buChar char="§"/>
            </a:pPr>
            <a:r>
              <a:rPr lang="sv-SE" b="1" dirty="0"/>
              <a:t>Huddinge kommun</a:t>
            </a:r>
            <a:r>
              <a:rPr lang="sv-SE" dirty="0"/>
              <a:t> - tjänstekort på tillitsnivå 3</a:t>
            </a:r>
          </a:p>
          <a:p>
            <a:pPr lvl="1">
              <a:lnSpc>
                <a:spcPct val="90000"/>
              </a:lnSpc>
              <a:buFont typeface="Wingdings" panose="05000000000000000000" pitchFamily="2" charset="2"/>
              <a:buChar char="§"/>
            </a:pPr>
            <a:r>
              <a:rPr lang="sv-SE" dirty="0" err="1"/>
              <a:t>Verisec</a:t>
            </a:r>
            <a:r>
              <a:rPr lang="sv-SE" dirty="0"/>
              <a:t> Freja eID AB med </a:t>
            </a:r>
            <a:r>
              <a:rPr lang="sv-SE" b="1" dirty="0"/>
              <a:t>Freja eID+</a:t>
            </a:r>
            <a:r>
              <a:rPr lang="sv-SE" dirty="0"/>
              <a:t> på tillitsnivå 3</a:t>
            </a:r>
          </a:p>
          <a:p>
            <a:pPr lvl="1">
              <a:lnSpc>
                <a:spcPct val="90000"/>
              </a:lnSpc>
              <a:buFont typeface="Wingdings" panose="05000000000000000000" pitchFamily="2" charset="2"/>
              <a:buChar char="§"/>
            </a:pPr>
            <a:r>
              <a:rPr lang="sv-SE" b="1" dirty="0"/>
              <a:t>Inera AB</a:t>
            </a:r>
            <a:r>
              <a:rPr lang="sv-SE" dirty="0"/>
              <a:t> är godkända som e-legitimationsutfärdare på tillitsnivå 3, men de utfärdar ännu inga godkända e-legitimationer</a:t>
            </a:r>
            <a:br>
              <a:rPr lang="sv-SE" dirty="0"/>
            </a:br>
            <a:r>
              <a:rPr lang="sv-SE" dirty="0"/>
              <a:t>(Inera ABs tjänstekort SITHS </a:t>
            </a:r>
            <a:r>
              <a:rPr lang="sv-SE" dirty="0" err="1"/>
              <a:t>Type</a:t>
            </a:r>
            <a:r>
              <a:rPr lang="sv-SE" dirty="0"/>
              <a:t> 3 CA v1)</a:t>
            </a:r>
          </a:p>
          <a:p>
            <a:pPr>
              <a:lnSpc>
                <a:spcPct val="90000"/>
              </a:lnSpc>
            </a:pPr>
            <a:r>
              <a:rPr lang="sv-SE" dirty="0"/>
              <a:t>De mest etablerade e-legitimationerna vi har i Sverige idag, </a:t>
            </a:r>
            <a:r>
              <a:rPr lang="sv-SE" dirty="0" err="1"/>
              <a:t>BankID</a:t>
            </a:r>
            <a:r>
              <a:rPr lang="sv-SE" dirty="0"/>
              <a:t> (inte mobilt </a:t>
            </a:r>
            <a:r>
              <a:rPr lang="sv-SE" dirty="0" err="1"/>
              <a:t>BankID</a:t>
            </a:r>
            <a:r>
              <a:rPr lang="sv-SE" dirty="0"/>
              <a:t>) och Telias e-legitimation, är ännu inte granskade av DIGG men anses motsvara tillitsnivå 3.</a:t>
            </a:r>
          </a:p>
          <a:p>
            <a:pPr>
              <a:lnSpc>
                <a:spcPct val="90000"/>
              </a:lnSpc>
            </a:pPr>
            <a:endParaRPr lang="sv-SE" dirty="0"/>
          </a:p>
        </p:txBody>
      </p:sp>
      <p:pic>
        <p:nvPicPr>
          <p:cNvPr id="7" name="Graphic 6">
            <a:extLst>
              <a:ext uri="{FF2B5EF4-FFF2-40B4-BE49-F238E27FC236}">
                <a16:creationId xmlns:a16="http://schemas.microsoft.com/office/drawing/2014/main" id="{D3A61A4A-3117-4504-9E01-1E64CD160E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509" y="2472903"/>
            <a:ext cx="3031484" cy="3031484"/>
          </a:xfrm>
          <a:prstGeom prst="rect">
            <a:avLst/>
          </a:prstGeom>
        </p:spPr>
      </p:pic>
    </p:spTree>
    <p:extLst>
      <p:ext uri="{BB962C8B-B14F-4D97-AF65-F5344CB8AC3E}">
        <p14:creationId xmlns:p14="http://schemas.microsoft.com/office/powerpoint/2010/main" val="2454719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D3C3D8-3B1C-4805-A753-C3E21A1C291D}"/>
              </a:ext>
            </a:extLst>
          </p:cNvPr>
          <p:cNvSpPr>
            <a:spLocks noGrp="1"/>
          </p:cNvSpPr>
          <p:nvPr>
            <p:ph type="title"/>
          </p:nvPr>
        </p:nvSpPr>
        <p:spPr>
          <a:xfrm>
            <a:off x="1036320" y="286603"/>
            <a:ext cx="10058400" cy="1450757"/>
          </a:xfrm>
        </p:spPr>
        <p:txBody>
          <a:bodyPr>
            <a:normAutofit/>
          </a:bodyPr>
          <a:lstStyle/>
          <a:p>
            <a:r>
              <a:rPr lang="sv-SE" sz="3000"/>
              <a:t>Stark autentisering</a:t>
            </a:r>
            <a:br>
              <a:rPr lang="sv-SE" sz="3000"/>
            </a:br>
            <a:r>
              <a:rPr lang="sv-SE" sz="3000"/>
              <a:t>EUROPAPARLAMENTETS OCH RÅDETS FÖRORDNING (EU) nr 910/2014 </a:t>
            </a:r>
          </a:p>
        </p:txBody>
      </p:sp>
      <p:sp>
        <p:nvSpPr>
          <p:cNvPr id="3" name="Platshållare för innehåll 2">
            <a:extLst>
              <a:ext uri="{FF2B5EF4-FFF2-40B4-BE49-F238E27FC236}">
                <a16:creationId xmlns:a16="http://schemas.microsoft.com/office/drawing/2014/main" id="{B5075153-6CBF-4428-9681-D4E234157D93}"/>
              </a:ext>
            </a:extLst>
          </p:cNvPr>
          <p:cNvSpPr>
            <a:spLocks noGrp="1"/>
          </p:cNvSpPr>
          <p:nvPr>
            <p:ph idx="1"/>
          </p:nvPr>
        </p:nvSpPr>
        <p:spPr>
          <a:xfrm>
            <a:off x="4706460" y="2108201"/>
            <a:ext cx="6388260" cy="3760891"/>
          </a:xfrm>
        </p:spPr>
        <p:txBody>
          <a:bodyPr>
            <a:normAutofit/>
          </a:bodyPr>
          <a:lstStyle/>
          <a:p>
            <a:pPr marL="0" indent="0">
              <a:lnSpc>
                <a:spcPct val="90000"/>
              </a:lnSpc>
              <a:buNone/>
            </a:pPr>
            <a:r>
              <a:rPr lang="sv-SE" sz="1300"/>
              <a:t>Identifiering av en person, av en juridisk person eller av en fysisk person som företräder en juridisk person och verifiering av identifikatorns autenticitet och riktighet genom tillämpning av en elektronisk metod som motsvarar tillitsnivån väsentlig enligt artikel 8.2 b i EU:s förordning om elektronisk identifiering eller tillitsnivån hög enligt artikel 8.2 c i den förordningen</a:t>
            </a:r>
          </a:p>
          <a:p>
            <a:pPr marL="0" indent="0">
              <a:lnSpc>
                <a:spcPct val="90000"/>
              </a:lnSpc>
              <a:buNone/>
            </a:pPr>
            <a:r>
              <a:rPr lang="sv-SE" sz="1300"/>
              <a:t>Artikel 8.2 b</a:t>
            </a:r>
            <a:br>
              <a:rPr lang="sv-SE" sz="1300"/>
            </a:br>
            <a:r>
              <a:rPr lang="sv-SE" sz="1300"/>
              <a:t>Tillitsnivå väsentlig ska inom ramen för ett system för elektronisk identifiering avse ett medel för elektronisk identifiering som ger en väsentlig grad av tillförlitlighet avseende en persons påstådda eller styrkta identitet, och definieras med hänvisning till tekniska specifikationer, standarder och förfaranden som avser detta, inbegripet tekniska kontroller, vilkas syfte är att väsentligt minska risken för missbruk eller ändring av identiteten.</a:t>
            </a:r>
          </a:p>
          <a:p>
            <a:pPr marL="0" indent="0">
              <a:lnSpc>
                <a:spcPct val="90000"/>
              </a:lnSpc>
              <a:buNone/>
            </a:pPr>
            <a:r>
              <a:rPr lang="sv-SE" sz="1300"/>
              <a:t>Artikel 8.2 c</a:t>
            </a:r>
            <a:br>
              <a:rPr lang="sv-SE" sz="1300"/>
            </a:br>
            <a:r>
              <a:rPr lang="sv-SE" sz="1300"/>
              <a:t>Tillitsnivå hög ska inom ramen för ett system för elektronisk identifiering avse ett medel för elektronisk identifiering som ger en högre grad av tillförlitlighet avseende en persons påstådda eller styrkta identitet än tillitsnivån väsentlig, och definieras med hänvisning till tekniska specifikationer, standarder och förfaranden som avser detta, inbegripet tekniska kontroller, vilkas syfte är att förhindra risken för missbruk eller ändring av identiteten.</a:t>
            </a:r>
          </a:p>
        </p:txBody>
      </p:sp>
      <p:pic>
        <p:nvPicPr>
          <p:cNvPr id="7" name="Graphic 6">
            <a:extLst>
              <a:ext uri="{FF2B5EF4-FFF2-40B4-BE49-F238E27FC236}">
                <a16:creationId xmlns:a16="http://schemas.microsoft.com/office/drawing/2014/main" id="{708D26FA-B7B2-48D9-BA27-FCF9B3574D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509" y="2472903"/>
            <a:ext cx="3031484" cy="3031484"/>
          </a:xfrm>
          <a:prstGeom prst="rect">
            <a:avLst/>
          </a:prstGeom>
        </p:spPr>
      </p:pic>
    </p:spTree>
    <p:extLst>
      <p:ext uri="{BB962C8B-B14F-4D97-AF65-F5344CB8AC3E}">
        <p14:creationId xmlns:p14="http://schemas.microsoft.com/office/powerpoint/2010/main" val="4212311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7423615A-D350-4EC4-A085-3AFF9A75B4FC}"/>
              </a:ext>
            </a:extLst>
          </p:cNvPr>
          <p:cNvSpPr>
            <a:spLocks noGrp="1"/>
          </p:cNvSpPr>
          <p:nvPr>
            <p:ph type="title"/>
          </p:nvPr>
        </p:nvSpPr>
        <p:spPr>
          <a:xfrm>
            <a:off x="492369" y="605896"/>
            <a:ext cx="3642309" cy="5646208"/>
          </a:xfrm>
        </p:spPr>
        <p:txBody>
          <a:bodyPr anchor="ctr">
            <a:normAutofit/>
          </a:bodyPr>
          <a:lstStyle/>
          <a:p>
            <a:r>
              <a:rPr lang="sv-SE" sz="4400">
                <a:solidFill>
                  <a:srgbClr val="FFFFFF"/>
                </a:solidFill>
              </a:rPr>
              <a:t>SAMBI</a:t>
            </a:r>
          </a:p>
        </p:txBody>
      </p:sp>
      <p:sp>
        <p:nvSpPr>
          <p:cNvPr id="3" name="Platshållare för innehåll 2">
            <a:extLst>
              <a:ext uri="{FF2B5EF4-FFF2-40B4-BE49-F238E27FC236}">
                <a16:creationId xmlns:a16="http://schemas.microsoft.com/office/drawing/2014/main" id="{454C8B81-2D56-400B-BA24-08F6BD806C2C}"/>
              </a:ext>
            </a:extLst>
          </p:cNvPr>
          <p:cNvSpPr>
            <a:spLocks noGrp="1"/>
          </p:cNvSpPr>
          <p:nvPr>
            <p:ph idx="1"/>
          </p:nvPr>
        </p:nvSpPr>
        <p:spPr>
          <a:xfrm>
            <a:off x="5231958" y="605896"/>
            <a:ext cx="5923721" cy="5646208"/>
          </a:xfrm>
        </p:spPr>
        <p:txBody>
          <a:bodyPr anchor="ctr">
            <a:normAutofit/>
          </a:bodyPr>
          <a:lstStyle/>
          <a:p>
            <a:r>
              <a:rPr lang="sv-SE" sz="2400" i="1"/>
              <a:t>Sambi är en identitets- och behörighetsfederation som möjliggör säker inloggning för användare över organisationsgränser.</a:t>
            </a:r>
            <a:endParaRPr lang="sv-SE" sz="2400"/>
          </a:p>
          <a:p>
            <a:r>
              <a:rPr lang="sv-SE" sz="2400"/>
              <a:t>Personal inom vård, hälsa, omsorg samt veterinärer loggar in i sin hemorganisation med sin e-legitimation endast en gång, så kallad single sign-on och kan därigenom få åtkomst till de digitala tjänster hemorganisationen har avtal med och som är anslutna till Sambi.</a:t>
            </a:r>
          </a:p>
          <a:p>
            <a:endParaRPr lang="sv-SE" sz="2400"/>
          </a:p>
        </p:txBody>
      </p:sp>
    </p:spTree>
    <p:extLst>
      <p:ext uri="{BB962C8B-B14F-4D97-AF65-F5344CB8AC3E}">
        <p14:creationId xmlns:p14="http://schemas.microsoft.com/office/powerpoint/2010/main" val="1394896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CD415631-9A44-4833-AF8E-533B8006F4A8}"/>
              </a:ext>
            </a:extLst>
          </p:cNvPr>
          <p:cNvSpPr>
            <a:spLocks noGrp="1"/>
          </p:cNvSpPr>
          <p:nvPr>
            <p:ph type="title"/>
          </p:nvPr>
        </p:nvSpPr>
        <p:spPr>
          <a:xfrm>
            <a:off x="492369" y="605896"/>
            <a:ext cx="3642309" cy="5646208"/>
          </a:xfrm>
        </p:spPr>
        <p:txBody>
          <a:bodyPr anchor="ctr">
            <a:normAutofit/>
          </a:bodyPr>
          <a:lstStyle/>
          <a:p>
            <a:r>
              <a:rPr lang="sv-SE" sz="4400">
                <a:solidFill>
                  <a:srgbClr val="FFFFFF"/>
                </a:solidFill>
              </a:rPr>
              <a:t>Medlem i SAMBI</a:t>
            </a:r>
          </a:p>
        </p:txBody>
      </p:sp>
      <p:sp>
        <p:nvSpPr>
          <p:cNvPr id="5" name="Platshållare för innehåll 4">
            <a:extLst>
              <a:ext uri="{FF2B5EF4-FFF2-40B4-BE49-F238E27FC236}">
                <a16:creationId xmlns:a16="http://schemas.microsoft.com/office/drawing/2014/main" id="{E27E8C96-5E17-4C25-B165-823FE51C9EDB}"/>
              </a:ext>
            </a:extLst>
          </p:cNvPr>
          <p:cNvSpPr>
            <a:spLocks noGrp="1"/>
          </p:cNvSpPr>
          <p:nvPr>
            <p:ph idx="1"/>
          </p:nvPr>
        </p:nvSpPr>
        <p:spPr>
          <a:xfrm>
            <a:off x="5231958" y="605896"/>
            <a:ext cx="5923721" cy="5646208"/>
          </a:xfrm>
        </p:spPr>
        <p:txBody>
          <a:bodyPr anchor="ctr">
            <a:normAutofit/>
          </a:bodyPr>
          <a:lstStyle/>
          <a:p>
            <a:r>
              <a:rPr lang="sv-SE" sz="2400" dirty="0"/>
              <a:t>En medlem i </a:t>
            </a:r>
            <a:r>
              <a:rPr lang="sv-SE" sz="2400" dirty="0" err="1"/>
              <a:t>Sambi</a:t>
            </a:r>
            <a:r>
              <a:rPr lang="sv-SE" sz="2400" dirty="0"/>
              <a:t> är en aktör som genomgått en </a:t>
            </a:r>
            <a:r>
              <a:rPr lang="sv-SE" sz="2400" u="sng" dirty="0">
                <a:hlinkClick r:id="rId2"/>
              </a:rPr>
              <a:t>Tillitsgranskning</a:t>
            </a:r>
            <a:r>
              <a:rPr lang="sv-SE" sz="2400" dirty="0"/>
              <a:t> och skrivit under ett </a:t>
            </a:r>
            <a:r>
              <a:rPr lang="sv-SE" sz="2400" u="sng" dirty="0">
                <a:hlinkClick r:id="rId3"/>
              </a:rPr>
              <a:t>Anslutningsavtal</a:t>
            </a:r>
            <a:r>
              <a:rPr lang="sv-SE" sz="2400" dirty="0"/>
              <a:t> med federationsoperatören, Internetstiftelsen samt betalar en årlig </a:t>
            </a:r>
            <a:r>
              <a:rPr lang="sv-SE" sz="2400" u="sng" dirty="0">
                <a:hlinkClick r:id="rId4"/>
              </a:rPr>
              <a:t>medlemsavgift</a:t>
            </a:r>
            <a:r>
              <a:rPr lang="sv-SE" sz="2400" dirty="0"/>
              <a:t>. Det är antingen en </a:t>
            </a:r>
            <a:r>
              <a:rPr lang="sv-SE" sz="2400" u="sng" dirty="0">
                <a:hlinkClick r:id="rId5"/>
              </a:rPr>
              <a:t>Användarorganisation</a:t>
            </a:r>
            <a:r>
              <a:rPr lang="sv-SE" sz="2400" dirty="0"/>
              <a:t> eller en </a:t>
            </a:r>
            <a:r>
              <a:rPr lang="sv-SE" sz="2400" u="sng" dirty="0">
                <a:hlinkClick r:id="rId6"/>
              </a:rPr>
              <a:t>Tjänsteleverantör</a:t>
            </a:r>
            <a:r>
              <a:rPr lang="sv-SE" sz="2400" dirty="0"/>
              <a:t> som kan bli medlem. Exempel på Användarorganisation är en kommun som har anställda som använder SITHS-kort när de loggar in. Exempel på Tjänsteleverantör är en aktör som tillhandahåller ett journalsystem.</a:t>
            </a:r>
          </a:p>
        </p:txBody>
      </p:sp>
    </p:spTree>
    <p:extLst>
      <p:ext uri="{BB962C8B-B14F-4D97-AF65-F5344CB8AC3E}">
        <p14:creationId xmlns:p14="http://schemas.microsoft.com/office/powerpoint/2010/main" val="83240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CFC8455-10E1-457F-B565-5DD75F75AA8C}"/>
              </a:ext>
            </a:extLst>
          </p:cNvPr>
          <p:cNvSpPr>
            <a:spLocks noGrp="1"/>
          </p:cNvSpPr>
          <p:nvPr>
            <p:ph type="title"/>
          </p:nvPr>
        </p:nvSpPr>
        <p:spPr/>
        <p:txBody>
          <a:bodyPr/>
          <a:lstStyle/>
          <a:p>
            <a:r>
              <a:rPr lang="sv-SE" dirty="0" err="1"/>
              <a:t>Sambiombud</a:t>
            </a:r>
            <a:endParaRPr lang="sv-SE" dirty="0"/>
          </a:p>
        </p:txBody>
      </p:sp>
      <p:sp>
        <p:nvSpPr>
          <p:cNvPr id="3" name="Platshållare för innehåll 2">
            <a:extLst>
              <a:ext uri="{FF2B5EF4-FFF2-40B4-BE49-F238E27FC236}">
                <a16:creationId xmlns:a16="http://schemas.microsoft.com/office/drawing/2014/main" id="{4DCB17EA-528D-4B61-9CC2-12F1B1605A65}"/>
              </a:ext>
            </a:extLst>
          </p:cNvPr>
          <p:cNvSpPr>
            <a:spLocks noGrp="1"/>
          </p:cNvSpPr>
          <p:nvPr>
            <p:ph sz="half" idx="1"/>
          </p:nvPr>
        </p:nvSpPr>
        <p:spPr/>
        <p:txBody>
          <a:bodyPr>
            <a:normAutofit fontScale="47500" lnSpcReduction="20000"/>
          </a:bodyPr>
          <a:lstStyle/>
          <a:p>
            <a:r>
              <a:rPr lang="sv-SE" sz="6000" dirty="0" err="1"/>
              <a:t>Sambiombudets</a:t>
            </a:r>
            <a:r>
              <a:rPr lang="sv-SE" sz="6000" dirty="0"/>
              <a:t> uppgift är att förenkla Användarorganisationers anslutning till </a:t>
            </a:r>
            <a:r>
              <a:rPr lang="sv-SE" sz="6000" dirty="0" err="1"/>
              <a:t>Sambi</a:t>
            </a:r>
            <a:r>
              <a:rPr lang="sv-SE" sz="6000" dirty="0"/>
              <a:t> genom att paketera en teknisk och administrativ tjänst inom </a:t>
            </a:r>
            <a:r>
              <a:rPr lang="sv-SE" sz="6000" dirty="0" err="1"/>
              <a:t>Sambis</a:t>
            </a:r>
            <a:r>
              <a:rPr lang="sv-SE" sz="6000" dirty="0"/>
              <a:t> ramar och bistå Användarorganisationen med att leva upp till kraven i </a:t>
            </a:r>
            <a:r>
              <a:rPr lang="sv-SE" sz="6000" dirty="0" err="1"/>
              <a:t>Sambis</a:t>
            </a:r>
            <a:r>
              <a:rPr lang="sv-SE" sz="6000" dirty="0"/>
              <a:t> Tillitsramverk. </a:t>
            </a:r>
          </a:p>
          <a:p>
            <a:endParaRPr lang="sv-SE" dirty="0"/>
          </a:p>
        </p:txBody>
      </p:sp>
      <p:sp>
        <p:nvSpPr>
          <p:cNvPr id="7" name="Platshållare för innehåll 6">
            <a:extLst>
              <a:ext uri="{FF2B5EF4-FFF2-40B4-BE49-F238E27FC236}">
                <a16:creationId xmlns:a16="http://schemas.microsoft.com/office/drawing/2014/main" id="{C8BB2A02-71A5-46B7-9166-52F9345588F4}"/>
              </a:ext>
            </a:extLst>
          </p:cNvPr>
          <p:cNvSpPr>
            <a:spLocks noGrp="1"/>
          </p:cNvSpPr>
          <p:nvPr>
            <p:ph sz="half" idx="2"/>
          </p:nvPr>
        </p:nvSpPr>
        <p:spPr/>
        <p:txBody>
          <a:bodyPr>
            <a:normAutofit fontScale="47500" lnSpcReduction="20000"/>
          </a:bodyPr>
          <a:lstStyle/>
          <a:p>
            <a:r>
              <a:rPr lang="sv-SE" dirty="0"/>
              <a:t>Godkända </a:t>
            </a:r>
            <a:r>
              <a:rPr lang="sv-SE" dirty="0" err="1"/>
              <a:t>Sambiombud</a:t>
            </a:r>
            <a:r>
              <a:rPr lang="sv-SE" dirty="0"/>
              <a:t> och vilka tjänster </a:t>
            </a:r>
            <a:r>
              <a:rPr lang="sv-SE" dirty="0" err="1"/>
              <a:t>Sambi</a:t>
            </a:r>
            <a:r>
              <a:rPr lang="sv-SE" dirty="0"/>
              <a:t> har godkänt:</a:t>
            </a:r>
          </a:p>
          <a:p>
            <a:r>
              <a:rPr lang="sv-SE" b="1" dirty="0" err="1"/>
              <a:t>Sambiombudstjänst</a:t>
            </a:r>
            <a:r>
              <a:rPr lang="sv-SE" b="1" dirty="0"/>
              <a:t> SMART från Svensk e-Identitet</a:t>
            </a:r>
          </a:p>
          <a:p>
            <a:r>
              <a:rPr lang="sv-SE" dirty="0"/>
              <a:t>Tjänster som </a:t>
            </a:r>
            <a:r>
              <a:rPr lang="sv-SE" dirty="0" err="1"/>
              <a:t>Sambiombudet</a:t>
            </a:r>
            <a:r>
              <a:rPr lang="sv-SE" dirty="0"/>
              <a:t> erbjuder sina användarorganisationer (som benämns SMART):</a:t>
            </a:r>
          </a:p>
          <a:p>
            <a:pPr>
              <a:lnSpc>
                <a:spcPct val="120000"/>
              </a:lnSpc>
              <a:spcBef>
                <a:spcPts val="600"/>
              </a:spcBef>
              <a:buFont typeface="Wingdings" panose="05000000000000000000" pitchFamily="2" charset="2"/>
              <a:buChar char="§"/>
            </a:pPr>
            <a:r>
              <a:rPr lang="sv-SE" dirty="0"/>
              <a:t>E-legitimationsutfärdare</a:t>
            </a:r>
          </a:p>
          <a:p>
            <a:pPr lvl="1">
              <a:lnSpc>
                <a:spcPct val="120000"/>
              </a:lnSpc>
              <a:spcBef>
                <a:spcPts val="600"/>
              </a:spcBef>
              <a:buFont typeface="Wingdings" panose="05000000000000000000" pitchFamily="2" charset="2"/>
              <a:buChar char="§"/>
            </a:pPr>
            <a:r>
              <a:rPr lang="sv-SE" dirty="0"/>
              <a:t>Inera AB med SITHS</a:t>
            </a:r>
          </a:p>
          <a:p>
            <a:pPr lvl="1">
              <a:lnSpc>
                <a:spcPct val="120000"/>
              </a:lnSpc>
              <a:spcBef>
                <a:spcPts val="600"/>
              </a:spcBef>
              <a:buFont typeface="Wingdings" panose="05000000000000000000" pitchFamily="2" charset="2"/>
              <a:buChar char="§"/>
            </a:pPr>
            <a:r>
              <a:rPr lang="sv-SE" dirty="0" err="1"/>
              <a:t>Verisec</a:t>
            </a:r>
            <a:r>
              <a:rPr lang="sv-SE" dirty="0"/>
              <a:t> AB med Freja eID+</a:t>
            </a:r>
          </a:p>
          <a:p>
            <a:pPr>
              <a:lnSpc>
                <a:spcPct val="120000"/>
              </a:lnSpc>
              <a:spcBef>
                <a:spcPts val="600"/>
              </a:spcBef>
              <a:buFont typeface="Wingdings" panose="05000000000000000000" pitchFamily="2" charset="2"/>
              <a:buChar char="§"/>
            </a:pPr>
            <a:r>
              <a:rPr lang="sv-SE" dirty="0"/>
              <a:t>Attribututgivare</a:t>
            </a:r>
          </a:p>
          <a:p>
            <a:pPr lvl="1">
              <a:lnSpc>
                <a:spcPct val="120000"/>
              </a:lnSpc>
              <a:spcBef>
                <a:spcPts val="600"/>
              </a:spcBef>
              <a:buFont typeface="Wingdings" panose="05000000000000000000" pitchFamily="2" charset="2"/>
              <a:buChar char="§"/>
            </a:pPr>
            <a:r>
              <a:rPr lang="sv-SE" dirty="0"/>
              <a:t>Katalogtjänst HSA</a:t>
            </a:r>
          </a:p>
          <a:p>
            <a:pPr lvl="1">
              <a:lnSpc>
                <a:spcPct val="120000"/>
              </a:lnSpc>
              <a:spcBef>
                <a:spcPts val="600"/>
              </a:spcBef>
              <a:buFont typeface="Wingdings" panose="05000000000000000000" pitchFamily="2" charset="2"/>
              <a:buChar char="§"/>
            </a:pPr>
            <a:r>
              <a:rPr lang="sv-SE" dirty="0"/>
              <a:t>Svensk e-identitets attributkällor: Tillhörighetsregister (TR), Attributkatalog (AK) samt </a:t>
            </a:r>
            <a:r>
              <a:rPr lang="sv-SE" dirty="0" err="1"/>
              <a:t>Legreg</a:t>
            </a:r>
            <a:r>
              <a:rPr lang="sv-SE" dirty="0"/>
              <a:t> (LR)</a:t>
            </a:r>
          </a:p>
          <a:p>
            <a:pPr>
              <a:lnSpc>
                <a:spcPct val="120000"/>
              </a:lnSpc>
              <a:spcBef>
                <a:spcPts val="600"/>
              </a:spcBef>
              <a:buFont typeface="Wingdings" panose="05000000000000000000" pitchFamily="2" charset="2"/>
              <a:buChar char="§"/>
            </a:pPr>
            <a:r>
              <a:rPr lang="sv-SE" dirty="0"/>
              <a:t>Identitetsintygsutgivare</a:t>
            </a:r>
          </a:p>
          <a:p>
            <a:pPr lvl="1">
              <a:lnSpc>
                <a:spcPct val="120000"/>
              </a:lnSpc>
              <a:spcBef>
                <a:spcPts val="600"/>
              </a:spcBef>
              <a:buFont typeface="Wingdings" panose="05000000000000000000" pitchFamily="2" charset="2"/>
              <a:buChar char="§"/>
            </a:pPr>
            <a:r>
              <a:rPr lang="sv-SE" dirty="0"/>
              <a:t>Svensk e-identitets intygstjänst</a:t>
            </a:r>
          </a:p>
        </p:txBody>
      </p:sp>
    </p:spTree>
    <p:extLst>
      <p:ext uri="{BB962C8B-B14F-4D97-AF65-F5344CB8AC3E}">
        <p14:creationId xmlns:p14="http://schemas.microsoft.com/office/powerpoint/2010/main" val="1997108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6C4B239A-9EC8-4313-8818-9E572BCB4574}"/>
              </a:ext>
            </a:extLst>
          </p:cNvPr>
          <p:cNvSpPr>
            <a:spLocks noGrp="1"/>
          </p:cNvSpPr>
          <p:nvPr>
            <p:ph type="title"/>
          </p:nvPr>
        </p:nvSpPr>
        <p:spPr>
          <a:xfrm>
            <a:off x="492369" y="605896"/>
            <a:ext cx="3642309" cy="5646208"/>
          </a:xfrm>
        </p:spPr>
        <p:txBody>
          <a:bodyPr anchor="ctr">
            <a:normAutofit/>
          </a:bodyPr>
          <a:lstStyle/>
          <a:p>
            <a:r>
              <a:rPr lang="sv-SE" sz="3700">
                <a:solidFill>
                  <a:srgbClr val="FFFFFF"/>
                </a:solidFill>
              </a:rPr>
              <a:t>Gruppföreträdare i SAMBI</a:t>
            </a:r>
          </a:p>
        </p:txBody>
      </p:sp>
      <p:sp>
        <p:nvSpPr>
          <p:cNvPr id="3" name="Platshållare för innehåll 2">
            <a:extLst>
              <a:ext uri="{FF2B5EF4-FFF2-40B4-BE49-F238E27FC236}">
                <a16:creationId xmlns:a16="http://schemas.microsoft.com/office/drawing/2014/main" id="{2D0CB4B8-84BA-4206-B0BF-3C28F7ED31D2}"/>
              </a:ext>
            </a:extLst>
          </p:cNvPr>
          <p:cNvSpPr>
            <a:spLocks noGrp="1"/>
          </p:cNvSpPr>
          <p:nvPr>
            <p:ph idx="1"/>
          </p:nvPr>
        </p:nvSpPr>
        <p:spPr>
          <a:xfrm>
            <a:off x="5231958" y="605896"/>
            <a:ext cx="5923721" cy="5646208"/>
          </a:xfrm>
        </p:spPr>
        <p:txBody>
          <a:bodyPr anchor="ctr">
            <a:normAutofit/>
          </a:bodyPr>
          <a:lstStyle/>
          <a:p>
            <a:pPr>
              <a:lnSpc>
                <a:spcPct val="90000"/>
              </a:lnSpc>
            </a:pPr>
            <a:r>
              <a:rPr lang="sv-SE" sz="2200"/>
              <a:t>I syfte att underlätta för små organisationer med användare inom hälsa, vård eller omsorg, eller inom djurens hälsa och vård, införs nu möjlighet att vara med i Sambi via gruppföreträdare. </a:t>
            </a:r>
          </a:p>
          <a:p>
            <a:pPr>
              <a:lnSpc>
                <a:spcPct val="90000"/>
              </a:lnSpc>
            </a:pPr>
            <a:r>
              <a:rPr lang="sv-SE" sz="2200"/>
              <a:t>En gruppföreträdare blir medlem i Sambi för sina gruppmedlemmars räkning och ikläder sig ansvaret för att gruppens samlade säkerhetsarbete uppfyller Sambis tillitsramverk. Gruppföreträdaren förväntas själv eller via en underleverantör leverera en färdig paketlösning för sina gruppmedlemmars behov av identifiering och behörighet med hjälp av e-legitimation, attributkatalog, identitetsintygsutgivning, incidenthantering, rapportering och övervakning. För att bli gruppföreträdare krävs granskning av Sambis tillitsgranskningstjänst med godkänt resultat.</a:t>
            </a:r>
          </a:p>
          <a:p>
            <a:pPr>
              <a:lnSpc>
                <a:spcPct val="90000"/>
              </a:lnSpc>
            </a:pPr>
            <a:endParaRPr lang="sv-SE" sz="2200"/>
          </a:p>
        </p:txBody>
      </p:sp>
    </p:spTree>
    <p:extLst>
      <p:ext uri="{BB962C8B-B14F-4D97-AF65-F5344CB8AC3E}">
        <p14:creationId xmlns:p14="http://schemas.microsoft.com/office/powerpoint/2010/main" val="3209461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C090B71B-64A6-4C6E-A003-DDCD9FA35BA4}"/>
              </a:ext>
            </a:extLst>
          </p:cNvPr>
          <p:cNvSpPr>
            <a:spLocks noGrp="1"/>
          </p:cNvSpPr>
          <p:nvPr>
            <p:ph type="title"/>
          </p:nvPr>
        </p:nvSpPr>
        <p:spPr>
          <a:xfrm>
            <a:off x="492370" y="516835"/>
            <a:ext cx="3084844" cy="5772840"/>
          </a:xfrm>
        </p:spPr>
        <p:txBody>
          <a:bodyPr anchor="ctr">
            <a:normAutofit/>
          </a:bodyPr>
          <a:lstStyle/>
          <a:p>
            <a:r>
              <a:rPr lang="sv-SE" sz="3600">
                <a:solidFill>
                  <a:schemeClr val="bg1"/>
                </a:solidFill>
              </a:rPr>
              <a:t>Projektets övergripande mål</a:t>
            </a:r>
          </a:p>
        </p:txBody>
      </p:sp>
      <p:graphicFrame>
        <p:nvGraphicFramePr>
          <p:cNvPr id="5" name="Platshållare för innehåll 2">
            <a:extLst>
              <a:ext uri="{FF2B5EF4-FFF2-40B4-BE49-F238E27FC236}">
                <a16:creationId xmlns:a16="http://schemas.microsoft.com/office/drawing/2014/main" id="{1DA80D4F-C24B-4168-A44B-EEF9CFA61AAA}"/>
              </a:ext>
            </a:extLst>
          </p:cNvPr>
          <p:cNvGraphicFramePr>
            <a:graphicFrameLocks noGrp="1"/>
          </p:cNvGraphicFramePr>
          <p:nvPr>
            <p:ph idx="1"/>
            <p:extLst>
              <p:ext uri="{D42A27DB-BD31-4B8C-83A1-F6EECF244321}">
                <p14:modId xmlns:p14="http://schemas.microsoft.com/office/powerpoint/2010/main" val="171219220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533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015F8A7-903D-4362-984B-07F8DBF48D79}"/>
              </a:ext>
            </a:extLst>
          </p:cNvPr>
          <p:cNvSpPr>
            <a:spLocks noGrp="1"/>
          </p:cNvSpPr>
          <p:nvPr>
            <p:ph type="title"/>
          </p:nvPr>
        </p:nvSpPr>
        <p:spPr>
          <a:xfrm>
            <a:off x="492370" y="516836"/>
            <a:ext cx="3084844" cy="1961086"/>
          </a:xfrm>
        </p:spPr>
        <p:txBody>
          <a:bodyPr>
            <a:normAutofit/>
          </a:bodyPr>
          <a:lstStyle/>
          <a:p>
            <a:r>
              <a:rPr lang="sv-SE" sz="4000">
                <a:solidFill>
                  <a:srgbClr val="FFFFFF"/>
                </a:solidFill>
              </a:rPr>
              <a:t>Vad blir leveransen?</a:t>
            </a:r>
          </a:p>
        </p:txBody>
      </p:sp>
      <p:cxnSp>
        <p:nvCxnSpPr>
          <p:cNvPr id="17" name="Straight Connector 16">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Bildobjekt 7" descr="En bild som visar text, karta&#10;&#10;Automatiskt genererad beskrivning">
            <a:extLst>
              <a:ext uri="{FF2B5EF4-FFF2-40B4-BE49-F238E27FC236}">
                <a16:creationId xmlns:a16="http://schemas.microsoft.com/office/drawing/2014/main" id="{55AD1ECF-8D9D-44E3-9D9D-FBE6E9374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1737977"/>
            <a:ext cx="6798082" cy="3382045"/>
          </a:xfrm>
          <a:prstGeom prst="rect">
            <a:avLst/>
          </a:prstGeom>
        </p:spPr>
      </p:pic>
      <p:graphicFrame>
        <p:nvGraphicFramePr>
          <p:cNvPr id="6" name="Platshållare för innehåll 5">
            <a:extLst>
              <a:ext uri="{FF2B5EF4-FFF2-40B4-BE49-F238E27FC236}">
                <a16:creationId xmlns:a16="http://schemas.microsoft.com/office/drawing/2014/main" id="{E0480CFB-F630-44FC-9916-2F59B3A3CDD0}"/>
              </a:ext>
            </a:extLst>
          </p:cNvPr>
          <p:cNvGraphicFramePr>
            <a:graphicFrameLocks noGrp="1"/>
          </p:cNvGraphicFramePr>
          <p:nvPr>
            <p:ph idx="1"/>
            <p:extLst>
              <p:ext uri="{D42A27DB-BD31-4B8C-83A1-F6EECF244321}">
                <p14:modId xmlns:p14="http://schemas.microsoft.com/office/powerpoint/2010/main" val="2338555410"/>
              </p:ext>
            </p:extLst>
          </p:nvPr>
        </p:nvGraphicFramePr>
        <p:xfrm>
          <a:off x="571752" y="2799654"/>
          <a:ext cx="3005462" cy="3189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7288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BD98CE-468E-42A0-A61C-7C70FDB3AC03}"/>
              </a:ext>
            </a:extLst>
          </p:cNvPr>
          <p:cNvSpPr>
            <a:spLocks noGrp="1"/>
          </p:cNvSpPr>
          <p:nvPr>
            <p:ph type="title"/>
          </p:nvPr>
        </p:nvSpPr>
        <p:spPr/>
        <p:txBody>
          <a:bodyPr/>
          <a:lstStyle/>
          <a:p>
            <a:r>
              <a:rPr lang="sv-SE" dirty="0"/>
              <a:t>Syftet med projektet – komma fram till bästa lösning</a:t>
            </a:r>
          </a:p>
        </p:txBody>
      </p:sp>
      <p:sp>
        <p:nvSpPr>
          <p:cNvPr id="3" name="Platshållare för innehåll 2">
            <a:extLst>
              <a:ext uri="{FF2B5EF4-FFF2-40B4-BE49-F238E27FC236}">
                <a16:creationId xmlns:a16="http://schemas.microsoft.com/office/drawing/2014/main" id="{72862C04-D516-4B49-96B4-04930E498AE7}"/>
              </a:ext>
            </a:extLst>
          </p:cNvPr>
          <p:cNvSpPr>
            <a:spLocks noGrp="1"/>
          </p:cNvSpPr>
          <p:nvPr>
            <p:ph idx="1"/>
          </p:nvPr>
        </p:nvSpPr>
        <p:spPr/>
        <p:txBody>
          <a:bodyPr/>
          <a:lstStyle/>
          <a:p>
            <a:pPr marL="457200" indent="-457200">
              <a:buFont typeface="+mj-lt"/>
              <a:buAutoNum type="arabicPeriod"/>
            </a:pPr>
            <a:r>
              <a:rPr lang="sv-SE" dirty="0"/>
              <a:t>Skapa en förvaltningsorganisation som verkar som motsvarande Gruppföreträdare SAMBI för kommuner och region i Västra Götaland med en gemensam certifierad </a:t>
            </a:r>
            <a:r>
              <a:rPr lang="sv-SE" dirty="0" err="1"/>
              <a:t>IdP</a:t>
            </a:r>
            <a:r>
              <a:rPr lang="sv-SE" dirty="0"/>
              <a:t>.</a:t>
            </a:r>
          </a:p>
          <a:p>
            <a:pPr marL="457200" indent="-457200">
              <a:buFont typeface="+mj-lt"/>
              <a:buAutoNum type="arabicPeriod"/>
            </a:pPr>
            <a:r>
              <a:rPr lang="sv-SE" dirty="0"/>
              <a:t>Rekommendera att kommuner och VGR använder sig av ett SAMBI-ombud för att skapa en federerad lösning kring IAM, dvs. att varje användarorganisation ansluter sig via SAMBI-ombud till federationen.</a:t>
            </a:r>
          </a:p>
          <a:p>
            <a:pPr marL="457200" indent="-457200">
              <a:buFont typeface="+mj-lt"/>
              <a:buAutoNum type="arabicPeriod"/>
            </a:pPr>
            <a:r>
              <a:rPr lang="sv-SE" dirty="0"/>
              <a:t>Att varje användarorganisation ansluter sig till SAMBI var för sig.</a:t>
            </a:r>
          </a:p>
        </p:txBody>
      </p:sp>
      <p:pic>
        <p:nvPicPr>
          <p:cNvPr id="5" name="Bild 4" descr="Sparrpilar">
            <a:extLst>
              <a:ext uri="{FF2B5EF4-FFF2-40B4-BE49-F238E27FC236}">
                <a16:creationId xmlns:a16="http://schemas.microsoft.com/office/drawing/2014/main" id="{7D8846C5-7952-4D4C-8DF0-348F9C17E0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920" y="1965960"/>
            <a:ext cx="914400" cy="914400"/>
          </a:xfrm>
          <a:prstGeom prst="rect">
            <a:avLst/>
          </a:prstGeom>
        </p:spPr>
      </p:pic>
    </p:spTree>
    <p:extLst>
      <p:ext uri="{BB962C8B-B14F-4D97-AF65-F5344CB8AC3E}">
        <p14:creationId xmlns:p14="http://schemas.microsoft.com/office/powerpoint/2010/main" val="253067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3">
                                            <p:txEl>
                                              <p:pRg st="1" end="1"/>
                                            </p:txEl>
                                          </p:spTgt>
                                        </p:tgtEl>
                                        <p:attrNameLst>
                                          <p:attrName>style.opacity</p:attrName>
                                        </p:attrNameLst>
                                      </p:cBhvr>
                                      <p:to>
                                        <p:strVal val="0.25"/>
                                      </p:to>
                                    </p:set>
                                    <p:animEffect filter="image" prLst="opacity: 0.25">
                                      <p:cBhvr rctx="IE">
                                        <p:cTn id="9" dur="indefinite"/>
                                        <p:tgtEl>
                                          <p:spTgt spid="3">
                                            <p:txEl>
                                              <p:pRg st="1" end="1"/>
                                            </p:txEl>
                                          </p:spTgt>
                                        </p:tgtEl>
                                      </p:cBhvr>
                                    </p:animEffect>
                                  </p:childTnLst>
                                </p:cTn>
                              </p:par>
                              <p:par>
                                <p:cTn id="10" presetID="9" presetClass="emph" presetSubtype="0" nodeType="withEffect">
                                  <p:stCondLst>
                                    <p:cond delay="0"/>
                                  </p:stCondLst>
                                  <p:childTnLst>
                                    <p:set>
                                      <p:cBhvr>
                                        <p:cTn id="11" dur="indefinite"/>
                                        <p:tgtEl>
                                          <p:spTgt spid="3">
                                            <p:txEl>
                                              <p:pRg st="2" end="2"/>
                                            </p:txEl>
                                          </p:spTgt>
                                        </p:tgtEl>
                                        <p:attrNameLst>
                                          <p:attrName>style.opacity</p:attrName>
                                        </p:attrNameLst>
                                      </p:cBhvr>
                                      <p:to>
                                        <p:strVal val="0.25"/>
                                      </p:to>
                                    </p:set>
                                    <p:animEffect filter="image" prLst="opacity: 0.25">
                                      <p:cBhvr rctx="IE">
                                        <p:cTn id="12"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3E7F89E5-53D7-42D7-9471-48F1BFE20FF1}"/>
              </a:ext>
            </a:extLst>
          </p:cNvPr>
          <p:cNvSpPr>
            <a:spLocks noGrp="1"/>
          </p:cNvSpPr>
          <p:nvPr>
            <p:ph type="title"/>
          </p:nvPr>
        </p:nvSpPr>
        <p:spPr>
          <a:xfrm>
            <a:off x="492369" y="605896"/>
            <a:ext cx="3642309" cy="5646208"/>
          </a:xfrm>
        </p:spPr>
        <p:txBody>
          <a:bodyPr anchor="ctr">
            <a:normAutofit/>
          </a:bodyPr>
          <a:lstStyle/>
          <a:p>
            <a:r>
              <a:rPr lang="sv-SE" sz="4400">
                <a:solidFill>
                  <a:srgbClr val="FFFFFF"/>
                </a:solidFill>
              </a:rPr>
              <a:t>Ordlista A</a:t>
            </a:r>
          </a:p>
        </p:txBody>
      </p:sp>
      <p:sp>
        <p:nvSpPr>
          <p:cNvPr id="15" name="Platshållare för innehåll 2">
            <a:extLst>
              <a:ext uri="{FF2B5EF4-FFF2-40B4-BE49-F238E27FC236}">
                <a16:creationId xmlns:a16="http://schemas.microsoft.com/office/drawing/2014/main" id="{6743F300-3521-423D-A417-444DECE31C02}"/>
              </a:ext>
            </a:extLst>
          </p:cNvPr>
          <p:cNvSpPr>
            <a:spLocks noGrp="1"/>
          </p:cNvSpPr>
          <p:nvPr>
            <p:ph idx="1"/>
          </p:nvPr>
        </p:nvSpPr>
        <p:spPr>
          <a:xfrm>
            <a:off x="5231958" y="605896"/>
            <a:ext cx="5923721" cy="5646208"/>
          </a:xfrm>
        </p:spPr>
        <p:txBody>
          <a:bodyPr anchor="ctr">
            <a:normAutofit/>
          </a:bodyPr>
          <a:lstStyle/>
          <a:p>
            <a:pPr>
              <a:lnSpc>
                <a:spcPct val="90000"/>
              </a:lnSpc>
            </a:pPr>
            <a:r>
              <a:rPr lang="sv-SE" sz="1100" b="1"/>
              <a:t>AAI</a:t>
            </a:r>
            <a:br>
              <a:rPr lang="sv-SE" sz="1100"/>
            </a:br>
            <a:r>
              <a:rPr lang="sv-SE" sz="1100" i="1"/>
              <a:t>Authentication and authorization infrastructure.</a:t>
            </a:r>
            <a:r>
              <a:rPr lang="sv-SE" sz="1100"/>
              <a:t> Används som samlingsbegrepp för tekniska lösningar för autentisering och behörighetskontroll.</a:t>
            </a:r>
          </a:p>
          <a:p>
            <a:pPr>
              <a:lnSpc>
                <a:spcPct val="90000"/>
              </a:lnSpc>
            </a:pPr>
            <a:r>
              <a:rPr lang="sv-SE" sz="1100" b="1"/>
              <a:t>Anvisningstjänst</a:t>
            </a:r>
            <a:br>
              <a:rPr lang="sv-SE" sz="1100"/>
            </a:br>
            <a:r>
              <a:rPr lang="sv-SE" sz="1100"/>
              <a:t>Anvisningstjänst är en central funktion som listar de identitetsleverantörer som är anslutna till federationen och låter användarna logga in med den där deras konto finns. Ju fler identitetsleverantörer som är anslutna till federationen, desto större behov av anvisningstjänst.</a:t>
            </a:r>
          </a:p>
          <a:p>
            <a:pPr>
              <a:lnSpc>
                <a:spcPct val="90000"/>
              </a:lnSpc>
            </a:pPr>
            <a:r>
              <a:rPr lang="sv-SE" sz="1100" b="1"/>
              <a:t>Användare</a:t>
            </a:r>
            <a:br>
              <a:rPr lang="sv-SE" sz="1100"/>
            </a:br>
            <a:r>
              <a:rPr lang="sv-SE" sz="1100"/>
              <a:t>De individer som använder tjänster på internet och borde ha en e-</a:t>
            </a:r>
            <a:br>
              <a:rPr lang="sv-SE" sz="1100"/>
            </a:br>
            <a:r>
              <a:rPr lang="sv-SE" sz="1100"/>
              <a:t>legitimation. Men i allt större utsträckning kan man också tänka sig att datorprogram, maskiner och annan teknisk utrustning får egna e-legitimationer när de kopplas till internet och behöver kommunicera med omvärlden på ett säkert sätt.</a:t>
            </a:r>
          </a:p>
          <a:p>
            <a:pPr>
              <a:lnSpc>
                <a:spcPct val="90000"/>
              </a:lnSpc>
            </a:pPr>
            <a:r>
              <a:rPr lang="sv-SE" sz="1100" b="1"/>
              <a:t>Användarorganisation</a:t>
            </a:r>
            <a:br>
              <a:rPr lang="sv-SE" sz="1100"/>
            </a:br>
            <a:r>
              <a:rPr lang="sv-SE" sz="1100"/>
              <a:t>Samlingsnamn för företag, myndigheter eller andra organisationer, vars anställda utnyttjar tjänsterna i en federation.</a:t>
            </a:r>
          </a:p>
          <a:p>
            <a:pPr>
              <a:lnSpc>
                <a:spcPct val="90000"/>
              </a:lnSpc>
            </a:pPr>
            <a:r>
              <a:rPr lang="sv-SE" sz="1100" b="1"/>
              <a:t>Attribut</a:t>
            </a:r>
            <a:br>
              <a:rPr lang="sv-SE" sz="1100"/>
            </a:br>
            <a:r>
              <a:rPr lang="sv-SE" sz="1100"/>
              <a:t>Uppgifter om en person i en federation. Används bland annat för att avgöra en individs behörighet i en tjänst. Attributen kan finnas lagrade hos identitetsleverantören, men också hos en tredje part, en så kallad registerhållare.</a:t>
            </a:r>
          </a:p>
          <a:p>
            <a:pPr>
              <a:lnSpc>
                <a:spcPct val="90000"/>
              </a:lnSpc>
            </a:pPr>
            <a:r>
              <a:rPr lang="sv-SE" sz="1100" b="1"/>
              <a:t>Autentisering</a:t>
            </a:r>
            <a:br>
              <a:rPr lang="sv-SE" sz="1100"/>
            </a:br>
            <a:r>
              <a:rPr lang="sv-SE" sz="1100"/>
              <a:t>Att kunna visa upp och styrka sin identitet för en annan part.</a:t>
            </a:r>
          </a:p>
          <a:p>
            <a:pPr>
              <a:lnSpc>
                <a:spcPct val="90000"/>
              </a:lnSpc>
            </a:pPr>
            <a:r>
              <a:rPr lang="sv-SE" sz="1100" b="1"/>
              <a:t>Auktorisation</a:t>
            </a:r>
            <a:br>
              <a:rPr lang="sv-SE" sz="1100"/>
            </a:br>
            <a:r>
              <a:rPr lang="sv-SE" sz="1100"/>
              <a:t>Att avgöra vilka rättigheter en autentiserad användare har i ett system. Kopplas ibland också till tillitsnivån som autentiseringen har genomförts med. Ett konkret exempel är nätbanker. Autentiserar kunden sig med ett lösenord är det bara möjligt att flytta pengar mellan de egna kontona, men om en engångsdosa används går det att köpa och sälja fonder och gör andra bankärenden också.</a:t>
            </a:r>
          </a:p>
          <a:p>
            <a:pPr>
              <a:lnSpc>
                <a:spcPct val="90000"/>
              </a:lnSpc>
            </a:pPr>
            <a:endParaRPr lang="sv-SE" sz="1100" dirty="0"/>
          </a:p>
        </p:txBody>
      </p:sp>
    </p:spTree>
    <p:extLst>
      <p:ext uri="{BB962C8B-B14F-4D97-AF65-F5344CB8AC3E}">
        <p14:creationId xmlns:p14="http://schemas.microsoft.com/office/powerpoint/2010/main" val="188086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8" name="Rectangle 12">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B87728B-AC98-4636-9BB6-51CFA7C94633}"/>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sv-SE" sz="3400" dirty="0">
                <a:solidFill>
                  <a:schemeClr val="tx1">
                    <a:lumMod val="85000"/>
                    <a:lumOff val="15000"/>
                  </a:schemeClr>
                </a:solidFill>
              </a:rPr>
              <a:t>Tillit bygger på vissa gemensamma ställningstaganden – krav från FVM</a:t>
            </a:r>
          </a:p>
        </p:txBody>
      </p:sp>
      <p:cxnSp>
        <p:nvCxnSpPr>
          <p:cNvPr id="10" name="Straight Connector 14">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6">
            <a:extLst>
              <a:ext uri="{FF2B5EF4-FFF2-40B4-BE49-F238E27FC236}">
                <a16:creationId xmlns:a16="http://schemas.microsoft.com/office/drawing/2014/main" id="{2FA54FBA-21C0-44C9-AD0D-565DB1ACA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Bildobjekt 2">
            <a:extLst>
              <a:ext uri="{FF2B5EF4-FFF2-40B4-BE49-F238E27FC236}">
                <a16:creationId xmlns:a16="http://schemas.microsoft.com/office/drawing/2014/main" id="{F4E01D99-EA04-423D-975C-5C4484E89A0A}"/>
              </a:ext>
            </a:extLst>
          </p:cNvPr>
          <p:cNvPicPr>
            <a:picLocks noChangeAspect="1"/>
          </p:cNvPicPr>
          <p:nvPr/>
        </p:nvPicPr>
        <p:blipFill>
          <a:blip r:embed="rId2"/>
          <a:stretch>
            <a:fillRect/>
          </a:stretch>
        </p:blipFill>
        <p:spPr>
          <a:xfrm>
            <a:off x="368967" y="1290165"/>
            <a:ext cx="7334981" cy="4277669"/>
          </a:xfrm>
          <a:prstGeom prst="rect">
            <a:avLst/>
          </a:prstGeom>
        </p:spPr>
      </p:pic>
    </p:spTree>
    <p:extLst>
      <p:ext uri="{BB962C8B-B14F-4D97-AF65-F5344CB8AC3E}">
        <p14:creationId xmlns:p14="http://schemas.microsoft.com/office/powerpoint/2010/main" val="2934400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3E7F89E5-53D7-42D7-9471-48F1BFE20FF1}"/>
              </a:ext>
            </a:extLst>
          </p:cNvPr>
          <p:cNvSpPr>
            <a:spLocks noGrp="1"/>
          </p:cNvSpPr>
          <p:nvPr>
            <p:ph type="title"/>
          </p:nvPr>
        </p:nvSpPr>
        <p:spPr>
          <a:xfrm>
            <a:off x="492369" y="605896"/>
            <a:ext cx="3642309" cy="5646208"/>
          </a:xfrm>
        </p:spPr>
        <p:txBody>
          <a:bodyPr anchor="ctr">
            <a:normAutofit/>
          </a:bodyPr>
          <a:lstStyle/>
          <a:p>
            <a:r>
              <a:rPr lang="sv-SE" sz="4400" dirty="0">
                <a:solidFill>
                  <a:srgbClr val="FFFFFF"/>
                </a:solidFill>
              </a:rPr>
              <a:t>Ordlista B-E</a:t>
            </a:r>
          </a:p>
        </p:txBody>
      </p:sp>
      <p:sp>
        <p:nvSpPr>
          <p:cNvPr id="3" name="Platshållare för innehåll 2">
            <a:extLst>
              <a:ext uri="{FF2B5EF4-FFF2-40B4-BE49-F238E27FC236}">
                <a16:creationId xmlns:a16="http://schemas.microsoft.com/office/drawing/2014/main" id="{6743F300-3521-423D-A417-444DECE31C02}"/>
              </a:ext>
            </a:extLst>
          </p:cNvPr>
          <p:cNvSpPr>
            <a:spLocks noGrp="1"/>
          </p:cNvSpPr>
          <p:nvPr>
            <p:ph idx="1"/>
          </p:nvPr>
        </p:nvSpPr>
        <p:spPr>
          <a:xfrm>
            <a:off x="5231958" y="605896"/>
            <a:ext cx="5923721" cy="5646208"/>
          </a:xfrm>
        </p:spPr>
        <p:txBody>
          <a:bodyPr anchor="ctr">
            <a:normAutofit/>
          </a:bodyPr>
          <a:lstStyle/>
          <a:p>
            <a:pPr>
              <a:lnSpc>
                <a:spcPct val="90000"/>
              </a:lnSpc>
            </a:pPr>
            <a:r>
              <a:rPr lang="sv-SE" b="1"/>
              <a:t>BankID</a:t>
            </a:r>
            <a:br>
              <a:rPr lang="sv-SE"/>
            </a:br>
            <a:r>
              <a:rPr lang="sv-SE"/>
              <a:t>En av de idag mest spridda metoderna att använda e-legitimationer i Sverige är en fil som laddas ner från banken där användaren är kund och som tillsammans med ett lösenord kan användas för att styrka identiteten i kommunikation med bland annat myndigheter som Skatteverket och Försäkringskassan.</a:t>
            </a:r>
          </a:p>
          <a:p>
            <a:pPr>
              <a:lnSpc>
                <a:spcPct val="90000"/>
              </a:lnSpc>
            </a:pPr>
            <a:r>
              <a:rPr lang="sv-SE" b="1"/>
              <a:t>eIDAS</a:t>
            </a:r>
            <a:br>
              <a:rPr lang="sv-SE"/>
            </a:br>
            <a:r>
              <a:rPr lang="sv-SE"/>
              <a:t>Det vardagliga namnet på EU-förordning nr 910/2014. Enligt den ska e-legitimationer börja gälla över EU:s nationsgränser den 29 september 2018.</a:t>
            </a:r>
          </a:p>
          <a:p>
            <a:pPr>
              <a:lnSpc>
                <a:spcPct val="90000"/>
              </a:lnSpc>
            </a:pPr>
            <a:r>
              <a:rPr lang="sv-SE" b="1"/>
              <a:t>eduGain</a:t>
            </a:r>
            <a:br>
              <a:rPr lang="sv-SE"/>
            </a:br>
            <a:r>
              <a:rPr lang="sv-SE"/>
              <a:t>En europeisk interfederation för universitet och högskolor. Används för att tillhandahålla ett antal olika tjänster.</a:t>
            </a:r>
          </a:p>
          <a:p>
            <a:pPr>
              <a:lnSpc>
                <a:spcPct val="90000"/>
              </a:lnSpc>
            </a:pPr>
            <a:r>
              <a:rPr lang="sv-SE" b="1"/>
              <a:t>eduroam</a:t>
            </a:r>
            <a:br>
              <a:rPr lang="sv-SE"/>
            </a:br>
            <a:r>
              <a:rPr lang="sv-SE"/>
              <a:t>En av tjänsterna inom eduGain. Eduroam ger personal och studenter tillgång till internetuppkoppling.</a:t>
            </a:r>
          </a:p>
        </p:txBody>
      </p:sp>
    </p:spTree>
    <p:extLst>
      <p:ext uri="{BB962C8B-B14F-4D97-AF65-F5344CB8AC3E}">
        <p14:creationId xmlns:p14="http://schemas.microsoft.com/office/powerpoint/2010/main" val="380475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3E7F89E5-53D7-42D7-9471-48F1BFE20FF1}"/>
              </a:ext>
            </a:extLst>
          </p:cNvPr>
          <p:cNvSpPr>
            <a:spLocks noGrp="1"/>
          </p:cNvSpPr>
          <p:nvPr>
            <p:ph type="title"/>
          </p:nvPr>
        </p:nvSpPr>
        <p:spPr>
          <a:xfrm>
            <a:off x="492369" y="605896"/>
            <a:ext cx="3642309" cy="5646208"/>
          </a:xfrm>
        </p:spPr>
        <p:txBody>
          <a:bodyPr anchor="ctr">
            <a:normAutofit/>
          </a:bodyPr>
          <a:lstStyle/>
          <a:p>
            <a:r>
              <a:rPr lang="sv-SE" sz="4400" dirty="0">
                <a:solidFill>
                  <a:srgbClr val="FFFFFF"/>
                </a:solidFill>
              </a:rPr>
              <a:t>Ordlista F</a:t>
            </a:r>
          </a:p>
        </p:txBody>
      </p:sp>
      <p:sp>
        <p:nvSpPr>
          <p:cNvPr id="3" name="Platshållare för innehåll 2">
            <a:extLst>
              <a:ext uri="{FF2B5EF4-FFF2-40B4-BE49-F238E27FC236}">
                <a16:creationId xmlns:a16="http://schemas.microsoft.com/office/drawing/2014/main" id="{6743F300-3521-423D-A417-444DECE31C02}"/>
              </a:ext>
            </a:extLst>
          </p:cNvPr>
          <p:cNvSpPr>
            <a:spLocks noGrp="1"/>
          </p:cNvSpPr>
          <p:nvPr>
            <p:ph idx="1"/>
          </p:nvPr>
        </p:nvSpPr>
        <p:spPr>
          <a:xfrm>
            <a:off x="5231958" y="605896"/>
            <a:ext cx="5923721" cy="5646208"/>
          </a:xfrm>
        </p:spPr>
        <p:txBody>
          <a:bodyPr anchor="ctr">
            <a:normAutofit/>
          </a:bodyPr>
          <a:lstStyle/>
          <a:p>
            <a:pPr>
              <a:lnSpc>
                <a:spcPct val="90000"/>
              </a:lnSpc>
            </a:pPr>
            <a:r>
              <a:rPr lang="sv-SE" sz="1500" b="1"/>
              <a:t>Federationsoperatör</a:t>
            </a:r>
            <a:br>
              <a:rPr lang="sv-SE" sz="1500"/>
            </a:br>
            <a:r>
              <a:rPr lang="sv-SE" sz="1500"/>
              <a:t>Den part som sköter den centrala administrationen i en federation. Handlar bland annat om att tillhandahålla uppgifter till federationens parter om vilka andra som är anslutna till den.</a:t>
            </a:r>
          </a:p>
          <a:p>
            <a:pPr>
              <a:lnSpc>
                <a:spcPct val="90000"/>
              </a:lnSpc>
            </a:pPr>
            <a:r>
              <a:rPr lang="sv-SE" sz="1500" b="1"/>
              <a:t>Flerfaktorsautentisering</a:t>
            </a:r>
            <a:br>
              <a:rPr lang="sv-SE" sz="1500"/>
            </a:br>
            <a:r>
              <a:rPr lang="sv-SE" sz="1500"/>
              <a:t>Autentisering (identitets­kontroll) med krav på två av flera former av information. Man kan till exempel ha lösen­ord, smartkort och biometrisk autentisering att välja mellan. Av dessa tre måste man vid varje tillfälle använda två. Används enbart två former av information, som båda är obligatoriska, talar man också om två­faktors­autentisering. Vanliga metoder för autentisering är stående lösen­­ord, en­gångs­­lösen­ord, kort av olika slag, dosor, mobil­tele­foner (som i Mobilt Bank‑ID) och bio­­metrisk identi­fiering. Man talar </a:t>
            </a:r>
            <a:r>
              <a:rPr lang="sv-SE" sz="1500" i="1"/>
              <a:t>om något man har </a:t>
            </a:r>
            <a:r>
              <a:rPr lang="sv-SE" sz="1500"/>
              <a:t>(kort), </a:t>
            </a:r>
            <a:r>
              <a:rPr lang="sv-SE" sz="1500" i="1"/>
              <a:t>något man vet </a:t>
            </a:r>
            <a:r>
              <a:rPr lang="sv-SE" sz="1500"/>
              <a:t>(stå­ende lösen­ord) och </a:t>
            </a:r>
            <a:r>
              <a:rPr lang="sv-SE" sz="1500" i="1"/>
              <a:t>något man är </a:t>
            </a:r>
            <a:r>
              <a:rPr lang="sv-SE" sz="1500"/>
              <a:t>(bio­metri, till exempel fingeravtryck). Flerfaktorsautentisering kallas också för stark autenti­sering. – På engelska: multi-factor authentication.</a:t>
            </a:r>
          </a:p>
          <a:p>
            <a:pPr>
              <a:lnSpc>
                <a:spcPct val="90000"/>
              </a:lnSpc>
            </a:pPr>
            <a:r>
              <a:rPr lang="sv-SE" sz="1500" b="1"/>
              <a:t>Freja eID+ </a:t>
            </a:r>
            <a:br>
              <a:rPr lang="sv-SE" sz="1500"/>
            </a:br>
            <a:r>
              <a:rPr lang="sv-SE" sz="1500"/>
              <a:t>Är en e-legitimation godkänd enligt tillitsnivå 3 och är godkänd av Myndigheten för digital förvaltning (DIGG) för kvalitetsmärket Svensk e-legitimation.</a:t>
            </a:r>
          </a:p>
          <a:p>
            <a:pPr>
              <a:lnSpc>
                <a:spcPct val="90000"/>
              </a:lnSpc>
            </a:pPr>
            <a:r>
              <a:rPr lang="sv-SE" sz="1500" b="1"/>
              <a:t>Förlitande part</a:t>
            </a:r>
            <a:br>
              <a:rPr lang="sv-SE" sz="1500"/>
            </a:br>
            <a:r>
              <a:rPr lang="sv-SE" sz="1500"/>
              <a:t>De tjänsteleverantörer som litar på en inloggning som görs via en identitetsleverantör kallas med ett annat ord för förlitande part.</a:t>
            </a:r>
          </a:p>
        </p:txBody>
      </p:sp>
    </p:spTree>
    <p:extLst>
      <p:ext uri="{BB962C8B-B14F-4D97-AF65-F5344CB8AC3E}">
        <p14:creationId xmlns:p14="http://schemas.microsoft.com/office/powerpoint/2010/main" val="411930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3E7F89E5-53D7-42D7-9471-48F1BFE20FF1}"/>
              </a:ext>
            </a:extLst>
          </p:cNvPr>
          <p:cNvSpPr>
            <a:spLocks noGrp="1"/>
          </p:cNvSpPr>
          <p:nvPr>
            <p:ph type="title"/>
          </p:nvPr>
        </p:nvSpPr>
        <p:spPr>
          <a:xfrm>
            <a:off x="492369" y="605896"/>
            <a:ext cx="3642309" cy="5646208"/>
          </a:xfrm>
        </p:spPr>
        <p:txBody>
          <a:bodyPr anchor="ctr">
            <a:normAutofit/>
          </a:bodyPr>
          <a:lstStyle/>
          <a:p>
            <a:r>
              <a:rPr lang="sv-SE" sz="4400" dirty="0">
                <a:solidFill>
                  <a:srgbClr val="FFFFFF"/>
                </a:solidFill>
              </a:rPr>
              <a:t>Ordlista I-L</a:t>
            </a:r>
          </a:p>
        </p:txBody>
      </p:sp>
      <p:sp>
        <p:nvSpPr>
          <p:cNvPr id="3" name="Platshållare för innehåll 2">
            <a:extLst>
              <a:ext uri="{FF2B5EF4-FFF2-40B4-BE49-F238E27FC236}">
                <a16:creationId xmlns:a16="http://schemas.microsoft.com/office/drawing/2014/main" id="{6743F300-3521-423D-A417-444DECE31C02}"/>
              </a:ext>
            </a:extLst>
          </p:cNvPr>
          <p:cNvSpPr>
            <a:spLocks noGrp="1"/>
          </p:cNvSpPr>
          <p:nvPr>
            <p:ph idx="1"/>
          </p:nvPr>
        </p:nvSpPr>
        <p:spPr>
          <a:xfrm>
            <a:off x="5231958" y="605896"/>
            <a:ext cx="5923721" cy="5646208"/>
          </a:xfrm>
        </p:spPr>
        <p:txBody>
          <a:bodyPr anchor="ctr">
            <a:normAutofit/>
          </a:bodyPr>
          <a:lstStyle/>
          <a:p>
            <a:pPr>
              <a:lnSpc>
                <a:spcPct val="90000"/>
              </a:lnSpc>
            </a:pPr>
            <a:r>
              <a:rPr lang="sv-SE" sz="1100" b="1"/>
              <a:t>Identitetsfederation</a:t>
            </a:r>
            <a:br>
              <a:rPr lang="sv-SE" sz="1100"/>
            </a:br>
            <a:r>
              <a:rPr lang="sv-SE" sz="1100"/>
              <a:t>En samling identitetsleverantörer, tjänsteleverantörer och registerhållare som tillsammans utgör ett system för identiteter på nätet.</a:t>
            </a:r>
          </a:p>
          <a:p>
            <a:pPr>
              <a:lnSpc>
                <a:spcPct val="90000"/>
              </a:lnSpc>
            </a:pPr>
            <a:r>
              <a:rPr lang="sv-SE" sz="1100" b="1"/>
              <a:t>Identitetsintyg (biljett)</a:t>
            </a:r>
            <a:br>
              <a:rPr lang="sv-SE" sz="1100"/>
            </a:br>
            <a:r>
              <a:rPr lang="sv-SE" sz="1100"/>
              <a:t>När en användare autentiserar sig hos en identitetsleverantör i en federation skickar denna sedan ett identitetsintyg till tjänsten som användaren vill använda. Detta intyg innehåller bland annat information om att användaren är den han eller hon utger sig för att vara, och vilken teknisk lösning som har använts för autentiseringen. Det senare är viktigt för att tjänsteleverantören ska kunna avgöra vilka funktioner användaren ska få tillgång till (auktorisation).</a:t>
            </a:r>
          </a:p>
          <a:p>
            <a:pPr>
              <a:lnSpc>
                <a:spcPct val="90000"/>
              </a:lnSpc>
            </a:pPr>
            <a:r>
              <a:rPr lang="sv-SE" sz="1100" b="1"/>
              <a:t>Identitetsleverantör</a:t>
            </a:r>
            <a:br>
              <a:rPr lang="sv-SE" sz="1100"/>
            </a:br>
            <a:r>
              <a:rPr lang="sv-SE" sz="1100"/>
              <a:t>De som i en identitetsfederation sitter på den grundläggande informationen om användarna och den part som också utför autentiseringen. Förkortas ofta IdP.</a:t>
            </a:r>
            <a:br>
              <a:rPr lang="sv-SE" sz="1100"/>
            </a:br>
            <a:r>
              <a:rPr lang="sv-SE" sz="1100"/>
              <a:t>Interfederation</a:t>
            </a:r>
            <a:br>
              <a:rPr lang="sv-SE" sz="1100"/>
            </a:br>
            <a:r>
              <a:rPr lang="sv-SE" sz="1100"/>
              <a:t>En federation av federationer. Genom att federationer samarbetar kan nyttan för användare och tjänsteleverantörer förstärkas ytterligare. Eduroam är ett sånt exempel.</a:t>
            </a:r>
          </a:p>
          <a:p>
            <a:pPr>
              <a:lnSpc>
                <a:spcPct val="90000"/>
              </a:lnSpc>
            </a:pPr>
            <a:r>
              <a:rPr lang="sv-SE" sz="1100" b="1"/>
              <a:t>LIS</a:t>
            </a:r>
            <a:br>
              <a:rPr lang="sv-SE" sz="1100"/>
            </a:br>
            <a:r>
              <a:rPr lang="sv-SE" sz="1100"/>
              <a:t>En förkortning för Ledningssystem inom informationssäkerhet. Finns beskriven som en standard, ISO 27001, och används i federationssammanhang, bland annat för att säkerställa att alla parter har en gemensam vokabulär för vilka tillitsnivåer som finns och vad de innebär.</a:t>
            </a:r>
          </a:p>
          <a:p>
            <a:pPr>
              <a:lnSpc>
                <a:spcPct val="90000"/>
              </a:lnSpc>
            </a:pPr>
            <a:r>
              <a:rPr lang="sv-SE" sz="1100" b="1"/>
              <a:t>LoA</a:t>
            </a:r>
            <a:br>
              <a:rPr lang="sv-SE" sz="1100"/>
            </a:br>
            <a:r>
              <a:rPr lang="sv-SE" sz="1100"/>
              <a:t>Förkortning för </a:t>
            </a:r>
            <a:r>
              <a:rPr lang="sv-SE" sz="1100" i="1"/>
              <a:t>Level of assurance</a:t>
            </a:r>
            <a:r>
              <a:rPr lang="sv-SE" sz="1100"/>
              <a:t>, ett standardiserat sätt att definiera tillitsnivåer. Anges i en fyrgradig skala, från 1 till 4. 1 är lägst, och innebär att det saknas eller bara finns en liten tillit till identiteten. I nivå 2 finns en begränsad tillit till identiteten, nivå 3 innebär hög tillit och nivå 4 mycket hög tillit till identiteten. Avgörande för LoA är bland annat hur rutinerna vid utlämnande av inloggningsuppgifter är utformade och vilka tekniska lösningar som används vid inloggning.</a:t>
            </a:r>
          </a:p>
          <a:p>
            <a:pPr>
              <a:lnSpc>
                <a:spcPct val="90000"/>
              </a:lnSpc>
            </a:pPr>
            <a:endParaRPr lang="sv-SE" sz="1100" dirty="0"/>
          </a:p>
        </p:txBody>
      </p:sp>
    </p:spTree>
    <p:extLst>
      <p:ext uri="{BB962C8B-B14F-4D97-AF65-F5344CB8AC3E}">
        <p14:creationId xmlns:p14="http://schemas.microsoft.com/office/powerpoint/2010/main" val="1246252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3E7F89E5-53D7-42D7-9471-48F1BFE20FF1}"/>
              </a:ext>
            </a:extLst>
          </p:cNvPr>
          <p:cNvSpPr>
            <a:spLocks noGrp="1"/>
          </p:cNvSpPr>
          <p:nvPr>
            <p:ph type="title"/>
          </p:nvPr>
        </p:nvSpPr>
        <p:spPr>
          <a:xfrm>
            <a:off x="492369" y="605896"/>
            <a:ext cx="3642309" cy="5646208"/>
          </a:xfrm>
        </p:spPr>
        <p:txBody>
          <a:bodyPr anchor="ctr">
            <a:normAutofit/>
          </a:bodyPr>
          <a:lstStyle/>
          <a:p>
            <a:r>
              <a:rPr lang="sv-SE" sz="4400">
                <a:solidFill>
                  <a:srgbClr val="FFFFFF"/>
                </a:solidFill>
              </a:rPr>
              <a:t>Ordlista I-O</a:t>
            </a:r>
          </a:p>
        </p:txBody>
      </p:sp>
      <p:sp>
        <p:nvSpPr>
          <p:cNvPr id="3" name="Platshållare för innehåll 2">
            <a:extLst>
              <a:ext uri="{FF2B5EF4-FFF2-40B4-BE49-F238E27FC236}">
                <a16:creationId xmlns:a16="http://schemas.microsoft.com/office/drawing/2014/main" id="{6743F300-3521-423D-A417-444DECE31C02}"/>
              </a:ext>
            </a:extLst>
          </p:cNvPr>
          <p:cNvSpPr>
            <a:spLocks noGrp="1"/>
          </p:cNvSpPr>
          <p:nvPr>
            <p:ph idx="1"/>
          </p:nvPr>
        </p:nvSpPr>
        <p:spPr>
          <a:xfrm>
            <a:off x="5231958" y="605896"/>
            <a:ext cx="5923721" cy="5646208"/>
          </a:xfrm>
        </p:spPr>
        <p:txBody>
          <a:bodyPr anchor="ctr">
            <a:normAutofit/>
          </a:bodyPr>
          <a:lstStyle/>
          <a:p>
            <a:pPr>
              <a:lnSpc>
                <a:spcPct val="90000"/>
              </a:lnSpc>
            </a:pPr>
            <a:r>
              <a:rPr lang="sv-SE" sz="1900" b="1"/>
              <a:t>OAuth</a:t>
            </a:r>
            <a:br>
              <a:rPr lang="sv-SE" sz="1900"/>
            </a:br>
            <a:r>
              <a:rPr lang="sv-SE" sz="1900"/>
              <a:t>En teknik som gör att hanteringen av lösenord på internet minskar. Används främst när tredjepartsprogram ska anslutas till nättjänster. Traditionellt har man då matat in sitt användarnamn och lösenord i programmet, men med OAuth kan programmen få behörighet att agera i användarens namn utan att lösenordet matas in.</a:t>
            </a:r>
          </a:p>
          <a:p>
            <a:pPr>
              <a:lnSpc>
                <a:spcPct val="90000"/>
              </a:lnSpc>
            </a:pPr>
            <a:r>
              <a:rPr lang="sv-SE" sz="1900" b="1"/>
              <a:t>OpenID</a:t>
            </a:r>
            <a:br>
              <a:rPr lang="sv-SE" sz="1900"/>
            </a:br>
            <a:r>
              <a:rPr lang="sv-SE" sz="1900"/>
              <a:t>En teknik för identitetsfederationer med lägre tillitsnivå. Används främst av globala konsumenttjänster där behovet av koppling till fysisk individ saknas. Ett annat vanligt användningsområde är för kommentarer i bloggar.</a:t>
            </a:r>
          </a:p>
          <a:p>
            <a:pPr>
              <a:lnSpc>
                <a:spcPct val="90000"/>
              </a:lnSpc>
            </a:pPr>
            <a:r>
              <a:rPr lang="sv-SE" sz="1900" b="1"/>
              <a:t>OpenID Connect</a:t>
            </a:r>
            <a:br>
              <a:rPr lang="sv-SE" sz="1900"/>
            </a:br>
            <a:r>
              <a:rPr lang="sv-SE" sz="1900"/>
              <a:t>En vidareutveckling av OpenID, anpassad för federationslösningar, främst för implementering i mobilappar och liknande plattformar. Detta till skillnad från SAML, som främst är en lösning för webbtjänster.</a:t>
            </a:r>
          </a:p>
          <a:p>
            <a:pPr>
              <a:lnSpc>
                <a:spcPct val="90000"/>
              </a:lnSpc>
            </a:pPr>
            <a:endParaRPr lang="sv-SE" sz="1900"/>
          </a:p>
        </p:txBody>
      </p:sp>
    </p:spTree>
    <p:extLst>
      <p:ext uri="{BB962C8B-B14F-4D97-AF65-F5344CB8AC3E}">
        <p14:creationId xmlns:p14="http://schemas.microsoft.com/office/powerpoint/2010/main" val="1316049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3E7F89E5-53D7-42D7-9471-48F1BFE20FF1}"/>
              </a:ext>
            </a:extLst>
          </p:cNvPr>
          <p:cNvSpPr>
            <a:spLocks noGrp="1"/>
          </p:cNvSpPr>
          <p:nvPr>
            <p:ph type="title"/>
          </p:nvPr>
        </p:nvSpPr>
        <p:spPr>
          <a:xfrm>
            <a:off x="492369" y="605896"/>
            <a:ext cx="3642309" cy="5646208"/>
          </a:xfrm>
        </p:spPr>
        <p:txBody>
          <a:bodyPr anchor="ctr">
            <a:normAutofit/>
          </a:bodyPr>
          <a:lstStyle/>
          <a:p>
            <a:r>
              <a:rPr lang="sv-SE" sz="4400" dirty="0">
                <a:solidFill>
                  <a:srgbClr val="FFFFFF"/>
                </a:solidFill>
              </a:rPr>
              <a:t>Ordlista P-S</a:t>
            </a:r>
          </a:p>
        </p:txBody>
      </p:sp>
      <p:sp>
        <p:nvSpPr>
          <p:cNvPr id="3" name="Platshållare för innehåll 2">
            <a:extLst>
              <a:ext uri="{FF2B5EF4-FFF2-40B4-BE49-F238E27FC236}">
                <a16:creationId xmlns:a16="http://schemas.microsoft.com/office/drawing/2014/main" id="{6743F300-3521-423D-A417-444DECE31C02}"/>
              </a:ext>
            </a:extLst>
          </p:cNvPr>
          <p:cNvSpPr>
            <a:spLocks noGrp="1"/>
          </p:cNvSpPr>
          <p:nvPr>
            <p:ph idx="1"/>
          </p:nvPr>
        </p:nvSpPr>
        <p:spPr>
          <a:xfrm>
            <a:off x="5231958" y="605896"/>
            <a:ext cx="5923721" cy="5646208"/>
          </a:xfrm>
        </p:spPr>
        <p:txBody>
          <a:bodyPr anchor="ctr">
            <a:normAutofit/>
          </a:bodyPr>
          <a:lstStyle/>
          <a:p>
            <a:pPr>
              <a:lnSpc>
                <a:spcPct val="90000"/>
              </a:lnSpc>
            </a:pPr>
            <a:r>
              <a:rPr lang="sv-SE" sz="1300" b="1"/>
              <a:t>Phishing/nätfiske</a:t>
            </a:r>
            <a:br>
              <a:rPr lang="sv-SE" sz="1300"/>
            </a:br>
            <a:r>
              <a:rPr lang="sv-SE" sz="1300"/>
              <a:t>Samlingsnamn för olika sätt att försöka lura användare att lämna ifrån sig information, som till exempel inloggningsuppgifter. Ofta sker det genom att falska webbplatser byggs, med ett utseende som exempelvis en känd banks. När användarna väl luras dit, via en länk i e-post eller på annat sätt, och matar in sina användaruppgifter hamnar uppgifterna i stället i händerna på individer med onda avsikter.</a:t>
            </a:r>
          </a:p>
          <a:p>
            <a:pPr>
              <a:lnSpc>
                <a:spcPct val="90000"/>
              </a:lnSpc>
            </a:pPr>
            <a:r>
              <a:rPr lang="sv-SE" sz="1300" b="1"/>
              <a:t>Registerhållare</a:t>
            </a:r>
            <a:br>
              <a:rPr lang="sv-SE" sz="1300"/>
            </a:br>
            <a:r>
              <a:rPr lang="sv-SE" sz="1300"/>
              <a:t>I en identitetsfederation har identitetsleverantören den mest grundläggande informationen om användarna i sin databas. Ytterligare detaljer kan när de behövs hämtas från så kallade registerhållare. Det kan exempelvis vara Bolagsverket, som har information om svenska företags representanter, eller CSN:s register över studerande.</a:t>
            </a:r>
          </a:p>
          <a:p>
            <a:pPr>
              <a:lnSpc>
                <a:spcPct val="90000"/>
              </a:lnSpc>
            </a:pPr>
            <a:r>
              <a:rPr lang="sv-SE" sz="1300" b="1"/>
              <a:t>SAML</a:t>
            </a:r>
            <a:br>
              <a:rPr lang="sv-SE" sz="1300"/>
            </a:br>
            <a:r>
              <a:rPr lang="sv-SE" sz="1300"/>
              <a:t>Den mest spridda tekniska lösningen för att bygga identitetsfederationer. Används bland annat i den federation som svenska universitet och högskolor har för att studenter och anställda ska kunna låna det trådlösa nätverket på alla anslutna lärosäten. Den federationen heter SWAMID.</a:t>
            </a:r>
          </a:p>
          <a:p>
            <a:pPr>
              <a:lnSpc>
                <a:spcPct val="90000"/>
              </a:lnSpc>
            </a:pPr>
            <a:r>
              <a:rPr lang="sv-SE" sz="1300" b="1"/>
              <a:t>Sambi</a:t>
            </a:r>
            <a:br>
              <a:rPr lang="sv-SE" sz="1300"/>
            </a:br>
            <a:r>
              <a:rPr lang="sv-SE" sz="1300"/>
              <a:t>En federation för svensk sjukvård. Administreras av IIS. Single sign on – En lösning som innebär att användarna inte behöver mata in sitt användarnamn och lösenord på varje webbplats de besöker. Så länge alla webbplatser är anslutna till samma identitetsleverantör som användaren utnyttjar sker inloggningen automatiskt.</a:t>
            </a:r>
          </a:p>
          <a:p>
            <a:pPr>
              <a:lnSpc>
                <a:spcPct val="90000"/>
              </a:lnSpc>
            </a:pPr>
            <a:r>
              <a:rPr lang="sv-SE" sz="1300" b="1"/>
              <a:t>Skolfederation</a:t>
            </a:r>
            <a:br>
              <a:rPr lang="sv-SE" sz="1300"/>
            </a:br>
            <a:r>
              <a:rPr lang="sv-SE" sz="1300"/>
              <a:t>En federation för svensk grundskola. Administreras av IIS.</a:t>
            </a:r>
          </a:p>
          <a:p>
            <a:pPr>
              <a:lnSpc>
                <a:spcPct val="90000"/>
              </a:lnSpc>
            </a:pPr>
            <a:r>
              <a:rPr lang="sv-SE" sz="1300" b="1"/>
              <a:t>Swamid</a:t>
            </a:r>
            <a:br>
              <a:rPr lang="sv-SE" sz="1300"/>
            </a:br>
            <a:r>
              <a:rPr lang="sv-SE" sz="1300"/>
              <a:t>En federation för svenska universitet och högskolor. Administreras av Sunet.</a:t>
            </a:r>
          </a:p>
        </p:txBody>
      </p:sp>
    </p:spTree>
    <p:extLst>
      <p:ext uri="{BB962C8B-B14F-4D97-AF65-F5344CB8AC3E}">
        <p14:creationId xmlns:p14="http://schemas.microsoft.com/office/powerpoint/2010/main" val="2917862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3E7F89E5-53D7-42D7-9471-48F1BFE20FF1}"/>
              </a:ext>
            </a:extLst>
          </p:cNvPr>
          <p:cNvSpPr>
            <a:spLocks noGrp="1"/>
          </p:cNvSpPr>
          <p:nvPr>
            <p:ph type="title"/>
          </p:nvPr>
        </p:nvSpPr>
        <p:spPr>
          <a:xfrm>
            <a:off x="492369" y="605896"/>
            <a:ext cx="3642309" cy="5646208"/>
          </a:xfrm>
        </p:spPr>
        <p:txBody>
          <a:bodyPr anchor="ctr">
            <a:normAutofit/>
          </a:bodyPr>
          <a:lstStyle/>
          <a:p>
            <a:r>
              <a:rPr lang="sv-SE" sz="4400" dirty="0">
                <a:solidFill>
                  <a:srgbClr val="FFFFFF"/>
                </a:solidFill>
              </a:rPr>
              <a:t>Ordlista T</a:t>
            </a:r>
          </a:p>
        </p:txBody>
      </p:sp>
      <p:sp>
        <p:nvSpPr>
          <p:cNvPr id="3" name="Platshållare för innehåll 2">
            <a:extLst>
              <a:ext uri="{FF2B5EF4-FFF2-40B4-BE49-F238E27FC236}">
                <a16:creationId xmlns:a16="http://schemas.microsoft.com/office/drawing/2014/main" id="{6743F300-3521-423D-A417-444DECE31C02}"/>
              </a:ext>
            </a:extLst>
          </p:cNvPr>
          <p:cNvSpPr>
            <a:spLocks noGrp="1"/>
          </p:cNvSpPr>
          <p:nvPr>
            <p:ph idx="1"/>
          </p:nvPr>
        </p:nvSpPr>
        <p:spPr>
          <a:xfrm>
            <a:off x="5231958" y="605896"/>
            <a:ext cx="5923721" cy="5646208"/>
          </a:xfrm>
        </p:spPr>
        <p:txBody>
          <a:bodyPr anchor="ctr">
            <a:normAutofit/>
          </a:bodyPr>
          <a:lstStyle/>
          <a:p>
            <a:pPr>
              <a:lnSpc>
                <a:spcPct val="90000"/>
              </a:lnSpc>
            </a:pPr>
            <a:r>
              <a:rPr lang="sv-SE" sz="1700" b="1" dirty="0"/>
              <a:t>Tillitsnivå</a:t>
            </a:r>
            <a:br>
              <a:rPr lang="sv-SE" sz="1700" dirty="0"/>
            </a:br>
            <a:r>
              <a:rPr lang="sv-SE" sz="1700" dirty="0"/>
              <a:t>En gradering av hur pålitlig en utlämning </a:t>
            </a:r>
            <a:r>
              <a:rPr lang="sv-SE" sz="1700"/>
              <a:t>av e-identitet </a:t>
            </a:r>
            <a:r>
              <a:rPr lang="sv-SE" sz="1700" dirty="0"/>
              <a:t>är. Ju högre tillitsnivå, desto större sannolikhet att personen verkligen är den hen utger sig för att vara. På nätet har enkla lösenord låg tillitsnivå, eftersom de kan komma på avvägar, medan exempelvis dosor som skapar engångskoder har en högre. Det pågår ett standardiseringsarbete på global nivå för att ta fram en fyrgradig skala av tillitsnivåer.</a:t>
            </a:r>
          </a:p>
          <a:p>
            <a:pPr>
              <a:lnSpc>
                <a:spcPct val="90000"/>
              </a:lnSpc>
            </a:pPr>
            <a:r>
              <a:rPr lang="sv-SE" sz="1700" b="1" dirty="0"/>
              <a:t>Tjänsteleverantör</a:t>
            </a:r>
            <a:br>
              <a:rPr lang="sv-SE" sz="1700" dirty="0"/>
            </a:br>
            <a:r>
              <a:rPr lang="sv-SE" sz="1700" dirty="0"/>
              <a:t>Företag eller myndigheter som tillhandahåller tjänster på internet. Har ofta ett behov att kunna identifiera sina användare. Idag sker det ofta med egna lösningar, men i en identitetsfederation ligger det ansvaret hos den identitetsleverantörer som tjänsteleverantören väljer att utnyttja.</a:t>
            </a:r>
          </a:p>
          <a:p>
            <a:pPr>
              <a:lnSpc>
                <a:spcPct val="90000"/>
              </a:lnSpc>
            </a:pPr>
            <a:r>
              <a:rPr lang="sv-SE" sz="1700" b="1" dirty="0"/>
              <a:t>Tvåfaktorsinlogg</a:t>
            </a:r>
            <a:br>
              <a:rPr lang="sv-SE" sz="1700" dirty="0"/>
            </a:br>
            <a:r>
              <a:rPr lang="sv-SE" sz="1700" dirty="0"/>
              <a:t>En typ av flerfaktorsinloggning, där den användare som vill logga in i tjänsten på två olika sätt måste styrka sin identitet. En vanlig lösning är att ett lösenord kompletteras med en engångskod som antingen skickas till eller skapas i en </a:t>
            </a:r>
            <a:r>
              <a:rPr lang="sv-SE" sz="1700" dirty="0" err="1"/>
              <a:t>app</a:t>
            </a:r>
            <a:r>
              <a:rPr lang="sv-SE" sz="1700" dirty="0"/>
              <a:t> i en mobiltelefon. Inte att blanda ihop med tvåfaktorsautentisering.</a:t>
            </a:r>
          </a:p>
          <a:p>
            <a:pPr>
              <a:lnSpc>
                <a:spcPct val="90000"/>
              </a:lnSpc>
            </a:pPr>
            <a:endParaRPr lang="sv-SE" sz="1700" dirty="0"/>
          </a:p>
        </p:txBody>
      </p:sp>
    </p:spTree>
    <p:extLst>
      <p:ext uri="{BB962C8B-B14F-4D97-AF65-F5344CB8AC3E}">
        <p14:creationId xmlns:p14="http://schemas.microsoft.com/office/powerpoint/2010/main" val="4116490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A3190087-09D5-46ED-B43B-23BFC0CA52F3}"/>
              </a:ext>
            </a:extLst>
          </p:cNvPr>
          <p:cNvSpPr/>
          <p:nvPr/>
        </p:nvSpPr>
        <p:spPr>
          <a:xfrm>
            <a:off x="1940316" y="715850"/>
            <a:ext cx="2040756" cy="246656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Katalogtjänst</a:t>
            </a:r>
          </a:p>
        </p:txBody>
      </p:sp>
      <p:grpSp>
        <p:nvGrpSpPr>
          <p:cNvPr id="15" name="Grupp 14">
            <a:extLst>
              <a:ext uri="{FF2B5EF4-FFF2-40B4-BE49-F238E27FC236}">
                <a16:creationId xmlns:a16="http://schemas.microsoft.com/office/drawing/2014/main" id="{436CBB3F-5ABD-4B63-978A-0D580301B51B}"/>
              </a:ext>
            </a:extLst>
          </p:cNvPr>
          <p:cNvGrpSpPr/>
          <p:nvPr/>
        </p:nvGrpSpPr>
        <p:grpSpPr>
          <a:xfrm>
            <a:off x="2046064" y="1257816"/>
            <a:ext cx="1830222" cy="820784"/>
            <a:chOff x="2046064" y="1257816"/>
            <a:chExt cx="1830222" cy="820784"/>
          </a:xfrm>
        </p:grpSpPr>
        <p:sp>
          <p:nvSpPr>
            <p:cNvPr id="7" name="Rektangel: rundade hörn 6">
              <a:extLst>
                <a:ext uri="{FF2B5EF4-FFF2-40B4-BE49-F238E27FC236}">
                  <a16:creationId xmlns:a16="http://schemas.microsoft.com/office/drawing/2014/main" id="{F846E1F2-0D65-40A9-BA63-C34A4721891C}"/>
                </a:ext>
              </a:extLst>
            </p:cNvPr>
            <p:cNvSpPr/>
            <p:nvPr/>
          </p:nvSpPr>
          <p:spPr>
            <a:xfrm>
              <a:off x="2046064" y="1257816"/>
              <a:ext cx="1830222" cy="82078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sv-SE" sz="1400" dirty="0">
                  <a:solidFill>
                    <a:schemeClr val="tx1"/>
                  </a:solidFill>
                </a:rPr>
                <a:t>Behörighetsattribut</a:t>
              </a:r>
              <a:endParaRPr lang="sv-SE" dirty="0">
                <a:solidFill>
                  <a:schemeClr val="tx1"/>
                </a:solidFill>
              </a:endParaRPr>
            </a:p>
          </p:txBody>
        </p:sp>
        <p:pic>
          <p:nvPicPr>
            <p:cNvPr id="8" name="Bild 7" descr="Flödesschema">
              <a:extLst>
                <a:ext uri="{FF2B5EF4-FFF2-40B4-BE49-F238E27FC236}">
                  <a16:creationId xmlns:a16="http://schemas.microsoft.com/office/drawing/2014/main" id="{DB8A1FE6-3C29-4286-99A0-D9A76503D4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72577" y="1536070"/>
              <a:ext cx="542530" cy="542530"/>
            </a:xfrm>
            <a:prstGeom prst="rect">
              <a:avLst/>
            </a:prstGeom>
          </p:spPr>
        </p:pic>
      </p:grpSp>
      <p:grpSp>
        <p:nvGrpSpPr>
          <p:cNvPr id="16" name="Grupp 15">
            <a:extLst>
              <a:ext uri="{FF2B5EF4-FFF2-40B4-BE49-F238E27FC236}">
                <a16:creationId xmlns:a16="http://schemas.microsoft.com/office/drawing/2014/main" id="{0F79908C-D1DC-4FB7-81A9-FA775B0EB83B}"/>
              </a:ext>
            </a:extLst>
          </p:cNvPr>
          <p:cNvGrpSpPr/>
          <p:nvPr/>
        </p:nvGrpSpPr>
        <p:grpSpPr>
          <a:xfrm>
            <a:off x="2046064" y="2173448"/>
            <a:ext cx="1830222" cy="820784"/>
            <a:chOff x="2046064" y="2173448"/>
            <a:chExt cx="1830222" cy="820784"/>
          </a:xfrm>
        </p:grpSpPr>
        <p:sp>
          <p:nvSpPr>
            <p:cNvPr id="6" name="Rektangel: rundade hörn 5">
              <a:extLst>
                <a:ext uri="{FF2B5EF4-FFF2-40B4-BE49-F238E27FC236}">
                  <a16:creationId xmlns:a16="http://schemas.microsoft.com/office/drawing/2014/main" id="{0C205E9A-229B-4215-B935-A8033DBD4E45}"/>
                </a:ext>
              </a:extLst>
            </p:cNvPr>
            <p:cNvSpPr/>
            <p:nvPr/>
          </p:nvSpPr>
          <p:spPr>
            <a:xfrm>
              <a:off x="2046064" y="2173448"/>
              <a:ext cx="1830222" cy="82078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400" dirty="0">
                  <a:solidFill>
                    <a:schemeClr val="tx1"/>
                  </a:solidFill>
                </a:rPr>
                <a:t>Användarattribut</a:t>
              </a:r>
            </a:p>
          </p:txBody>
        </p:sp>
        <p:pic>
          <p:nvPicPr>
            <p:cNvPr id="9" name="Bild 8" descr="Målgrupp">
              <a:extLst>
                <a:ext uri="{FF2B5EF4-FFF2-40B4-BE49-F238E27FC236}">
                  <a16:creationId xmlns:a16="http://schemas.microsoft.com/office/drawing/2014/main" id="{D11B0B53-9217-4F26-94C2-FBE3925E5E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6725" y="2483968"/>
              <a:ext cx="481736" cy="481736"/>
            </a:xfrm>
            <a:prstGeom prst="rect">
              <a:avLst/>
            </a:prstGeom>
          </p:spPr>
        </p:pic>
      </p:grpSp>
      <p:pic>
        <p:nvPicPr>
          <p:cNvPr id="10" name="Bildobjekt 9">
            <a:extLst>
              <a:ext uri="{FF2B5EF4-FFF2-40B4-BE49-F238E27FC236}">
                <a16:creationId xmlns:a16="http://schemas.microsoft.com/office/drawing/2014/main" id="{49ED00BB-CA75-4F87-9066-F8B69D78E28F}"/>
              </a:ext>
            </a:extLst>
          </p:cNvPr>
          <p:cNvPicPr>
            <a:picLocks noChangeAspect="1"/>
          </p:cNvPicPr>
          <p:nvPr/>
        </p:nvPicPr>
        <p:blipFill>
          <a:blip r:embed="rId6"/>
          <a:stretch>
            <a:fillRect/>
          </a:stretch>
        </p:blipFill>
        <p:spPr>
          <a:xfrm>
            <a:off x="1637693" y="712062"/>
            <a:ext cx="511346" cy="609551"/>
          </a:xfrm>
          <a:prstGeom prst="rect">
            <a:avLst/>
          </a:prstGeom>
        </p:spPr>
      </p:pic>
      <p:grpSp>
        <p:nvGrpSpPr>
          <p:cNvPr id="11" name="Grupp 10">
            <a:extLst>
              <a:ext uri="{FF2B5EF4-FFF2-40B4-BE49-F238E27FC236}">
                <a16:creationId xmlns:a16="http://schemas.microsoft.com/office/drawing/2014/main" id="{58B471E0-A021-4E0B-9694-0D8E9D2B81CA}"/>
              </a:ext>
            </a:extLst>
          </p:cNvPr>
          <p:cNvGrpSpPr/>
          <p:nvPr/>
        </p:nvGrpSpPr>
        <p:grpSpPr>
          <a:xfrm>
            <a:off x="5041620" y="1171590"/>
            <a:ext cx="2175427" cy="1312378"/>
            <a:chOff x="3097354" y="4100647"/>
            <a:chExt cx="2175427" cy="1312378"/>
          </a:xfrm>
        </p:grpSpPr>
        <p:sp>
          <p:nvSpPr>
            <p:cNvPr id="12" name="Rektangel: rundade hörn 11">
              <a:extLst>
                <a:ext uri="{FF2B5EF4-FFF2-40B4-BE49-F238E27FC236}">
                  <a16:creationId xmlns:a16="http://schemas.microsoft.com/office/drawing/2014/main" id="{8F3F133E-88CC-4C66-8AE2-C1FEE074AD85}"/>
                </a:ext>
              </a:extLst>
            </p:cNvPr>
            <p:cNvSpPr/>
            <p:nvPr/>
          </p:nvSpPr>
          <p:spPr>
            <a:xfrm>
              <a:off x="3097354" y="4507822"/>
              <a:ext cx="2154989" cy="90520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Identitetsleverantör</a:t>
              </a:r>
            </a:p>
          </p:txBody>
        </p:sp>
        <p:pic>
          <p:nvPicPr>
            <p:cNvPr id="13" name="Bild 12" descr="Lås">
              <a:extLst>
                <a:ext uri="{FF2B5EF4-FFF2-40B4-BE49-F238E27FC236}">
                  <a16:creationId xmlns:a16="http://schemas.microsoft.com/office/drawing/2014/main" id="{8249B129-3CD5-4192-8FBE-CF966BF29B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08615" y="4908763"/>
              <a:ext cx="346662" cy="346662"/>
            </a:xfrm>
            <a:prstGeom prst="rect">
              <a:avLst/>
            </a:prstGeom>
          </p:spPr>
        </p:pic>
        <p:pic>
          <p:nvPicPr>
            <p:cNvPr id="14" name="Bildobjekt 13">
              <a:extLst>
                <a:ext uri="{FF2B5EF4-FFF2-40B4-BE49-F238E27FC236}">
                  <a16:creationId xmlns:a16="http://schemas.microsoft.com/office/drawing/2014/main" id="{DB715354-8AA8-43F6-921B-6D85C51A997C}"/>
                </a:ext>
              </a:extLst>
            </p:cNvPr>
            <p:cNvPicPr>
              <a:picLocks noChangeAspect="1"/>
            </p:cNvPicPr>
            <p:nvPr/>
          </p:nvPicPr>
          <p:blipFill>
            <a:blip r:embed="rId6"/>
            <a:stretch>
              <a:fillRect/>
            </a:stretch>
          </p:blipFill>
          <p:spPr>
            <a:xfrm>
              <a:off x="4761435" y="4100647"/>
              <a:ext cx="511346" cy="609551"/>
            </a:xfrm>
            <a:prstGeom prst="rect">
              <a:avLst/>
            </a:prstGeom>
          </p:spPr>
        </p:pic>
      </p:grpSp>
    </p:spTree>
    <p:extLst>
      <p:ext uri="{BB962C8B-B14F-4D97-AF65-F5344CB8AC3E}">
        <p14:creationId xmlns:p14="http://schemas.microsoft.com/office/powerpoint/2010/main" val="3856413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ktangel: rundade hörn 3">
            <a:extLst>
              <a:ext uri="{FF2B5EF4-FFF2-40B4-BE49-F238E27FC236}">
                <a16:creationId xmlns:a16="http://schemas.microsoft.com/office/drawing/2014/main" id="{70EADA91-5508-4C88-BD16-FEDDF7AA32EA}"/>
              </a:ext>
            </a:extLst>
          </p:cNvPr>
          <p:cNvSpPr/>
          <p:nvPr/>
        </p:nvSpPr>
        <p:spPr>
          <a:xfrm>
            <a:off x="1653228" y="320822"/>
            <a:ext cx="7617772" cy="283476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sv-SE" dirty="0">
                <a:solidFill>
                  <a:schemeClr val="tx1"/>
                </a:solidFill>
              </a:rPr>
              <a:t>Federation</a:t>
            </a:r>
          </a:p>
        </p:txBody>
      </p:sp>
      <p:sp>
        <p:nvSpPr>
          <p:cNvPr id="13" name="Rektangel: rundade hörn 12">
            <a:extLst>
              <a:ext uri="{FF2B5EF4-FFF2-40B4-BE49-F238E27FC236}">
                <a16:creationId xmlns:a16="http://schemas.microsoft.com/office/drawing/2014/main" id="{41ED60A3-A1B5-412C-BE53-E416F0A69354}"/>
              </a:ext>
            </a:extLst>
          </p:cNvPr>
          <p:cNvSpPr/>
          <p:nvPr/>
        </p:nvSpPr>
        <p:spPr>
          <a:xfrm>
            <a:off x="3422005" y="718631"/>
            <a:ext cx="2312297" cy="79030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Federationsoperatör</a:t>
            </a:r>
          </a:p>
        </p:txBody>
      </p:sp>
      <p:pic>
        <p:nvPicPr>
          <p:cNvPr id="35" name="Bild 34" descr="Programmerare">
            <a:extLst>
              <a:ext uri="{FF2B5EF4-FFF2-40B4-BE49-F238E27FC236}">
                <a16:creationId xmlns:a16="http://schemas.microsoft.com/office/drawing/2014/main" id="{ACA234A9-E3DE-467A-A670-53DD2D3D84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0203" y="992139"/>
            <a:ext cx="574099" cy="574099"/>
          </a:xfrm>
          <a:prstGeom prst="rect">
            <a:avLst/>
          </a:prstGeom>
        </p:spPr>
      </p:pic>
      <p:grpSp>
        <p:nvGrpSpPr>
          <p:cNvPr id="15" name="Grupp 14">
            <a:extLst>
              <a:ext uri="{FF2B5EF4-FFF2-40B4-BE49-F238E27FC236}">
                <a16:creationId xmlns:a16="http://schemas.microsoft.com/office/drawing/2014/main" id="{CC461AC3-9DAC-4A45-B406-422ADDE15174}"/>
              </a:ext>
            </a:extLst>
          </p:cNvPr>
          <p:cNvGrpSpPr/>
          <p:nvPr/>
        </p:nvGrpSpPr>
        <p:grpSpPr>
          <a:xfrm>
            <a:off x="5680782" y="1508935"/>
            <a:ext cx="885350" cy="767796"/>
            <a:chOff x="6103983" y="2493210"/>
            <a:chExt cx="885350" cy="767796"/>
          </a:xfrm>
        </p:grpSpPr>
        <p:pic>
          <p:nvPicPr>
            <p:cNvPr id="31" name="Bild 30" descr="Nyckel">
              <a:extLst>
                <a:ext uri="{FF2B5EF4-FFF2-40B4-BE49-F238E27FC236}">
                  <a16:creationId xmlns:a16="http://schemas.microsoft.com/office/drawing/2014/main" id="{38731181-0E84-4627-A53D-2120891CBD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0657" y="2841433"/>
              <a:ext cx="199874" cy="199874"/>
            </a:xfrm>
            <a:prstGeom prst="rect">
              <a:avLst/>
            </a:prstGeom>
          </p:spPr>
        </p:pic>
        <p:pic>
          <p:nvPicPr>
            <p:cNvPr id="42" name="Bild 41" descr="Check">
              <a:extLst>
                <a:ext uri="{FF2B5EF4-FFF2-40B4-BE49-F238E27FC236}">
                  <a16:creationId xmlns:a16="http://schemas.microsoft.com/office/drawing/2014/main" id="{F82E5FC0-9432-4119-A6ED-89AF29F893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03983" y="2493210"/>
              <a:ext cx="767796" cy="767796"/>
            </a:xfrm>
            <a:prstGeom prst="rect">
              <a:avLst/>
            </a:prstGeom>
          </p:spPr>
        </p:pic>
        <p:sp>
          <p:nvSpPr>
            <p:cNvPr id="51" name="textruta 50">
              <a:extLst>
                <a:ext uri="{FF2B5EF4-FFF2-40B4-BE49-F238E27FC236}">
                  <a16:creationId xmlns:a16="http://schemas.microsoft.com/office/drawing/2014/main" id="{E106AB89-F927-49CC-86B3-984E413855A0}"/>
                </a:ext>
              </a:extLst>
            </p:cNvPr>
            <p:cNvSpPr txBox="1"/>
            <p:nvPr/>
          </p:nvSpPr>
          <p:spPr>
            <a:xfrm>
              <a:off x="6212336" y="2999396"/>
              <a:ext cx="776997" cy="261610"/>
            </a:xfrm>
            <a:prstGeom prst="rect">
              <a:avLst/>
            </a:prstGeom>
            <a:noFill/>
          </p:spPr>
          <p:txBody>
            <a:bodyPr wrap="square" rtlCol="0">
              <a:spAutoFit/>
            </a:bodyPr>
            <a:lstStyle/>
            <a:p>
              <a:r>
                <a:rPr lang="sv-SE" sz="1100" dirty="0"/>
                <a:t>Biljett</a:t>
              </a:r>
            </a:p>
          </p:txBody>
        </p:sp>
      </p:grpSp>
      <p:sp>
        <p:nvSpPr>
          <p:cNvPr id="5" name="Rektangel: rundade hörn 4">
            <a:extLst>
              <a:ext uri="{FF2B5EF4-FFF2-40B4-BE49-F238E27FC236}">
                <a16:creationId xmlns:a16="http://schemas.microsoft.com/office/drawing/2014/main" id="{67643872-7146-4194-BEE8-18F951ACF997}"/>
              </a:ext>
            </a:extLst>
          </p:cNvPr>
          <p:cNvSpPr/>
          <p:nvPr/>
        </p:nvSpPr>
        <p:spPr>
          <a:xfrm>
            <a:off x="1887197" y="2315850"/>
            <a:ext cx="4044098" cy="160792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Användarorganisation</a:t>
            </a:r>
          </a:p>
        </p:txBody>
      </p:sp>
      <p:pic>
        <p:nvPicPr>
          <p:cNvPr id="27" name="Bild 26" descr="Läkare">
            <a:extLst>
              <a:ext uri="{FF2B5EF4-FFF2-40B4-BE49-F238E27FC236}">
                <a16:creationId xmlns:a16="http://schemas.microsoft.com/office/drawing/2014/main" id="{CAE4720D-B7D5-4389-92DB-7711A6589E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4322" y="3411434"/>
            <a:ext cx="533260" cy="533260"/>
          </a:xfrm>
          <a:prstGeom prst="rect">
            <a:avLst/>
          </a:prstGeom>
        </p:spPr>
      </p:pic>
      <p:pic>
        <p:nvPicPr>
          <p:cNvPr id="29" name="Bild 28" descr="Universell åtkomst">
            <a:extLst>
              <a:ext uri="{FF2B5EF4-FFF2-40B4-BE49-F238E27FC236}">
                <a16:creationId xmlns:a16="http://schemas.microsoft.com/office/drawing/2014/main" id="{633020AF-2801-4FE4-8540-562FBA728C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11063" y="3411434"/>
            <a:ext cx="533259" cy="533259"/>
          </a:xfrm>
          <a:prstGeom prst="rect">
            <a:avLst/>
          </a:prstGeom>
        </p:spPr>
      </p:pic>
      <p:grpSp>
        <p:nvGrpSpPr>
          <p:cNvPr id="28" name="Grupp 27">
            <a:extLst>
              <a:ext uri="{FF2B5EF4-FFF2-40B4-BE49-F238E27FC236}">
                <a16:creationId xmlns:a16="http://schemas.microsoft.com/office/drawing/2014/main" id="{6C23672E-1B5C-4D0F-8EAF-FF9609F4195C}"/>
              </a:ext>
            </a:extLst>
          </p:cNvPr>
          <p:cNvGrpSpPr/>
          <p:nvPr/>
        </p:nvGrpSpPr>
        <p:grpSpPr>
          <a:xfrm>
            <a:off x="3124995" y="2899902"/>
            <a:ext cx="1422713" cy="598573"/>
            <a:chOff x="3124995" y="2899902"/>
            <a:chExt cx="1422713" cy="598573"/>
          </a:xfrm>
        </p:grpSpPr>
        <p:sp>
          <p:nvSpPr>
            <p:cNvPr id="8" name="Rektangel: rundade hörn 7">
              <a:extLst>
                <a:ext uri="{FF2B5EF4-FFF2-40B4-BE49-F238E27FC236}">
                  <a16:creationId xmlns:a16="http://schemas.microsoft.com/office/drawing/2014/main" id="{47F59FD9-6259-40BA-96E1-7895ECFB38F3}"/>
                </a:ext>
              </a:extLst>
            </p:cNvPr>
            <p:cNvSpPr/>
            <p:nvPr/>
          </p:nvSpPr>
          <p:spPr>
            <a:xfrm>
              <a:off x="3124995" y="2899902"/>
              <a:ext cx="1422713" cy="598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dirty="0"/>
                <a:t>Elektronisk identitetshandling</a:t>
              </a:r>
            </a:p>
          </p:txBody>
        </p:sp>
        <p:pic>
          <p:nvPicPr>
            <p:cNvPr id="40" name="Bild 39" descr="Kreditkort">
              <a:extLst>
                <a:ext uri="{FF2B5EF4-FFF2-40B4-BE49-F238E27FC236}">
                  <a16:creationId xmlns:a16="http://schemas.microsoft.com/office/drawing/2014/main" id="{F3D9C27C-C89C-42E4-A7D7-7DC4DF93153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88752" y="2909599"/>
              <a:ext cx="289753" cy="289753"/>
            </a:xfrm>
            <a:prstGeom prst="rect">
              <a:avLst/>
            </a:prstGeom>
          </p:spPr>
        </p:pic>
        <p:pic>
          <p:nvPicPr>
            <p:cNvPr id="48" name="Bild 47" descr="Smartphone">
              <a:extLst>
                <a:ext uri="{FF2B5EF4-FFF2-40B4-BE49-F238E27FC236}">
                  <a16:creationId xmlns:a16="http://schemas.microsoft.com/office/drawing/2014/main" id="{3B38FE90-119E-4182-A649-9DC90E253CA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37495" y="2917498"/>
              <a:ext cx="264631" cy="264631"/>
            </a:xfrm>
            <a:prstGeom prst="rect">
              <a:avLst/>
            </a:prstGeom>
          </p:spPr>
        </p:pic>
      </p:grpSp>
      <p:pic>
        <p:nvPicPr>
          <p:cNvPr id="68" name="Bildobjekt 67">
            <a:extLst>
              <a:ext uri="{FF2B5EF4-FFF2-40B4-BE49-F238E27FC236}">
                <a16:creationId xmlns:a16="http://schemas.microsoft.com/office/drawing/2014/main" id="{62F387B9-68EE-493D-834B-6943BED64ACC}"/>
              </a:ext>
            </a:extLst>
          </p:cNvPr>
          <p:cNvPicPr>
            <a:picLocks noChangeAspect="1"/>
          </p:cNvPicPr>
          <p:nvPr/>
        </p:nvPicPr>
        <p:blipFill>
          <a:blip r:embed="rId16"/>
          <a:stretch>
            <a:fillRect/>
          </a:stretch>
        </p:blipFill>
        <p:spPr>
          <a:xfrm>
            <a:off x="2262481" y="1900540"/>
            <a:ext cx="511346" cy="609551"/>
          </a:xfrm>
          <a:prstGeom prst="rect">
            <a:avLst/>
          </a:prstGeom>
        </p:spPr>
      </p:pic>
      <p:grpSp>
        <p:nvGrpSpPr>
          <p:cNvPr id="19" name="Grupp 18">
            <a:extLst>
              <a:ext uri="{FF2B5EF4-FFF2-40B4-BE49-F238E27FC236}">
                <a16:creationId xmlns:a16="http://schemas.microsoft.com/office/drawing/2014/main" id="{53E4DEDB-84D2-4E47-B293-3A4D82B940FB}"/>
              </a:ext>
            </a:extLst>
          </p:cNvPr>
          <p:cNvGrpSpPr/>
          <p:nvPr/>
        </p:nvGrpSpPr>
        <p:grpSpPr>
          <a:xfrm>
            <a:off x="8355850" y="683942"/>
            <a:ext cx="2734054" cy="1312815"/>
            <a:chOff x="8345401" y="3356468"/>
            <a:chExt cx="2734054" cy="1312815"/>
          </a:xfrm>
        </p:grpSpPr>
        <p:sp>
          <p:nvSpPr>
            <p:cNvPr id="17" name="Rektangel: rundade hörn 16">
              <a:extLst>
                <a:ext uri="{FF2B5EF4-FFF2-40B4-BE49-F238E27FC236}">
                  <a16:creationId xmlns:a16="http://schemas.microsoft.com/office/drawing/2014/main" id="{348555A4-9C6F-465C-8014-C45688B63A08}"/>
                </a:ext>
              </a:extLst>
            </p:cNvPr>
            <p:cNvSpPr/>
            <p:nvPr/>
          </p:nvSpPr>
          <p:spPr>
            <a:xfrm>
              <a:off x="9038700" y="3661268"/>
              <a:ext cx="2040755" cy="87521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Tjänsteleverantör</a:t>
              </a:r>
            </a:p>
          </p:txBody>
        </p:sp>
        <p:sp>
          <p:nvSpPr>
            <p:cNvPr id="16" name="Rektangel: rundade hörn 15">
              <a:extLst>
                <a:ext uri="{FF2B5EF4-FFF2-40B4-BE49-F238E27FC236}">
                  <a16:creationId xmlns:a16="http://schemas.microsoft.com/office/drawing/2014/main" id="{3796B578-F65F-4BBD-9CC2-5C005718892E}"/>
                </a:ext>
              </a:extLst>
            </p:cNvPr>
            <p:cNvSpPr/>
            <p:nvPr/>
          </p:nvSpPr>
          <p:spPr>
            <a:xfrm>
              <a:off x="8886300" y="3508868"/>
              <a:ext cx="2040755" cy="87521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Tjänsteleverantör</a:t>
              </a:r>
            </a:p>
          </p:txBody>
        </p:sp>
        <p:sp>
          <p:nvSpPr>
            <p:cNvPr id="12" name="Rektangel: rundade hörn 11">
              <a:extLst>
                <a:ext uri="{FF2B5EF4-FFF2-40B4-BE49-F238E27FC236}">
                  <a16:creationId xmlns:a16="http://schemas.microsoft.com/office/drawing/2014/main" id="{3FBD2D1C-F972-4B67-A321-052EC0DEAC42}"/>
                </a:ext>
              </a:extLst>
            </p:cNvPr>
            <p:cNvSpPr/>
            <p:nvPr/>
          </p:nvSpPr>
          <p:spPr>
            <a:xfrm>
              <a:off x="8733900" y="3356468"/>
              <a:ext cx="2040755" cy="87521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Tjänsteleverantör</a:t>
              </a:r>
            </a:p>
          </p:txBody>
        </p:sp>
        <p:grpSp>
          <p:nvGrpSpPr>
            <p:cNvPr id="22" name="Grupp 21">
              <a:extLst>
                <a:ext uri="{FF2B5EF4-FFF2-40B4-BE49-F238E27FC236}">
                  <a16:creationId xmlns:a16="http://schemas.microsoft.com/office/drawing/2014/main" id="{03699858-656E-498C-BFC1-269B24C5519B}"/>
                </a:ext>
              </a:extLst>
            </p:cNvPr>
            <p:cNvGrpSpPr/>
            <p:nvPr/>
          </p:nvGrpSpPr>
          <p:grpSpPr>
            <a:xfrm>
              <a:off x="8345401" y="3946473"/>
              <a:ext cx="776997" cy="722810"/>
              <a:chOff x="8892976" y="4802777"/>
              <a:chExt cx="776997" cy="722810"/>
            </a:xfrm>
          </p:grpSpPr>
          <p:pic>
            <p:nvPicPr>
              <p:cNvPr id="20" name="Bild 19" descr="Polis">
                <a:extLst>
                  <a:ext uri="{FF2B5EF4-FFF2-40B4-BE49-F238E27FC236}">
                    <a16:creationId xmlns:a16="http://schemas.microsoft.com/office/drawing/2014/main" id="{E35CE5E5-688C-4B7F-BA0E-136BEEB67C2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66103" y="4802777"/>
                <a:ext cx="605247" cy="605247"/>
              </a:xfrm>
              <a:prstGeom prst="rect">
                <a:avLst/>
              </a:prstGeom>
            </p:spPr>
          </p:pic>
          <p:sp>
            <p:nvSpPr>
              <p:cNvPr id="21" name="textruta 20">
                <a:extLst>
                  <a:ext uri="{FF2B5EF4-FFF2-40B4-BE49-F238E27FC236}">
                    <a16:creationId xmlns:a16="http://schemas.microsoft.com/office/drawing/2014/main" id="{E0F76AEF-DD8F-4422-A245-E1F5DA3C2DD7}"/>
                  </a:ext>
                </a:extLst>
              </p:cNvPr>
              <p:cNvSpPr txBox="1"/>
              <p:nvPr/>
            </p:nvSpPr>
            <p:spPr>
              <a:xfrm>
                <a:off x="8892976" y="5263977"/>
                <a:ext cx="776997" cy="261610"/>
              </a:xfrm>
              <a:prstGeom prst="rect">
                <a:avLst/>
              </a:prstGeom>
              <a:noFill/>
            </p:spPr>
            <p:txBody>
              <a:bodyPr wrap="square" rtlCol="0">
                <a:spAutoFit/>
              </a:bodyPr>
              <a:lstStyle/>
              <a:p>
                <a:r>
                  <a:rPr lang="sv-SE" sz="1100" dirty="0"/>
                  <a:t>Inloggning</a:t>
                </a:r>
              </a:p>
            </p:txBody>
          </p:sp>
        </p:grpSp>
        <p:pic>
          <p:nvPicPr>
            <p:cNvPr id="70" name="Bildobjekt 69">
              <a:extLst>
                <a:ext uri="{FF2B5EF4-FFF2-40B4-BE49-F238E27FC236}">
                  <a16:creationId xmlns:a16="http://schemas.microsoft.com/office/drawing/2014/main" id="{A4EC5834-E467-4F75-94BE-AC5FD35E5FE7}"/>
                </a:ext>
              </a:extLst>
            </p:cNvPr>
            <p:cNvPicPr>
              <a:picLocks noChangeAspect="1"/>
            </p:cNvPicPr>
            <p:nvPr/>
          </p:nvPicPr>
          <p:blipFill>
            <a:blip r:embed="rId16"/>
            <a:stretch>
              <a:fillRect/>
            </a:stretch>
          </p:blipFill>
          <p:spPr>
            <a:xfrm>
              <a:off x="8418528" y="3405349"/>
              <a:ext cx="511346" cy="609551"/>
            </a:xfrm>
            <a:prstGeom prst="rect">
              <a:avLst/>
            </a:prstGeom>
          </p:spPr>
        </p:pic>
      </p:grpSp>
      <p:sp>
        <p:nvSpPr>
          <p:cNvPr id="25" name="Rektangel: rundade hörn 24">
            <a:extLst>
              <a:ext uri="{FF2B5EF4-FFF2-40B4-BE49-F238E27FC236}">
                <a16:creationId xmlns:a16="http://schemas.microsoft.com/office/drawing/2014/main" id="{B1DE9EE2-EC0B-4160-BC63-97DC7DC78655}"/>
              </a:ext>
            </a:extLst>
          </p:cNvPr>
          <p:cNvSpPr/>
          <p:nvPr/>
        </p:nvSpPr>
        <p:spPr>
          <a:xfrm>
            <a:off x="6578490" y="2296491"/>
            <a:ext cx="3905249" cy="16079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Användarorganisation</a:t>
            </a:r>
          </a:p>
        </p:txBody>
      </p:sp>
      <p:pic>
        <p:nvPicPr>
          <p:cNvPr id="36" name="Bild 35" descr="Läkare">
            <a:extLst>
              <a:ext uri="{FF2B5EF4-FFF2-40B4-BE49-F238E27FC236}">
                <a16:creationId xmlns:a16="http://schemas.microsoft.com/office/drawing/2014/main" id="{EA03FFE3-9553-42A3-B9B6-0BD6CFFCD6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234329" y="3393486"/>
            <a:ext cx="533260" cy="533260"/>
          </a:xfrm>
          <a:prstGeom prst="rect">
            <a:avLst/>
          </a:prstGeom>
        </p:spPr>
      </p:pic>
      <p:pic>
        <p:nvPicPr>
          <p:cNvPr id="37" name="Bild 36" descr="Universell åtkomst">
            <a:extLst>
              <a:ext uri="{FF2B5EF4-FFF2-40B4-BE49-F238E27FC236}">
                <a16:creationId xmlns:a16="http://schemas.microsoft.com/office/drawing/2014/main" id="{BC7622F5-63DE-475D-B90C-166E919ADB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701070" y="3393486"/>
            <a:ext cx="533259" cy="533259"/>
          </a:xfrm>
          <a:prstGeom prst="rect">
            <a:avLst/>
          </a:prstGeom>
        </p:spPr>
      </p:pic>
      <p:sp>
        <p:nvSpPr>
          <p:cNvPr id="38" name="Rektangel: rundade hörn 37">
            <a:extLst>
              <a:ext uri="{FF2B5EF4-FFF2-40B4-BE49-F238E27FC236}">
                <a16:creationId xmlns:a16="http://schemas.microsoft.com/office/drawing/2014/main" id="{5E1D56F4-39A1-409C-A214-6D5E2DA69AE4}"/>
              </a:ext>
            </a:extLst>
          </p:cNvPr>
          <p:cNvSpPr/>
          <p:nvPr/>
        </p:nvSpPr>
        <p:spPr>
          <a:xfrm>
            <a:off x="7838085" y="2862206"/>
            <a:ext cx="1422713" cy="598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dirty="0"/>
              <a:t>Elektronisk identitetshandling</a:t>
            </a:r>
          </a:p>
        </p:txBody>
      </p:sp>
      <p:pic>
        <p:nvPicPr>
          <p:cNvPr id="49" name="Bild 48" descr="Kreditkort">
            <a:extLst>
              <a:ext uri="{FF2B5EF4-FFF2-40B4-BE49-F238E27FC236}">
                <a16:creationId xmlns:a16="http://schemas.microsoft.com/office/drawing/2014/main" id="{C0A0611E-DEAE-46ED-8191-F4252DE2298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99252" y="2872644"/>
            <a:ext cx="289753" cy="289753"/>
          </a:xfrm>
          <a:prstGeom prst="rect">
            <a:avLst/>
          </a:prstGeom>
        </p:spPr>
      </p:pic>
      <p:pic>
        <p:nvPicPr>
          <p:cNvPr id="50" name="Bild 49" descr="Smartphone">
            <a:extLst>
              <a:ext uri="{FF2B5EF4-FFF2-40B4-BE49-F238E27FC236}">
                <a16:creationId xmlns:a16="http://schemas.microsoft.com/office/drawing/2014/main" id="{1FF271D9-87BA-4276-A50A-586FB1972EB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47995" y="2886763"/>
            <a:ext cx="264631" cy="264631"/>
          </a:xfrm>
          <a:prstGeom prst="rect">
            <a:avLst/>
          </a:prstGeom>
        </p:spPr>
      </p:pic>
      <p:sp>
        <p:nvSpPr>
          <p:cNvPr id="55" name="Rektangel: rundade hörn 54">
            <a:extLst>
              <a:ext uri="{FF2B5EF4-FFF2-40B4-BE49-F238E27FC236}">
                <a16:creationId xmlns:a16="http://schemas.microsoft.com/office/drawing/2014/main" id="{AB1BA2F6-8EA7-4725-99D2-5F98A7E890AB}"/>
              </a:ext>
            </a:extLst>
          </p:cNvPr>
          <p:cNvSpPr/>
          <p:nvPr/>
        </p:nvSpPr>
        <p:spPr>
          <a:xfrm>
            <a:off x="6710873" y="2862206"/>
            <a:ext cx="1010453" cy="536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000" dirty="0"/>
              <a:t>Identitets-leverantör</a:t>
            </a:r>
          </a:p>
        </p:txBody>
      </p:sp>
      <p:pic>
        <p:nvPicPr>
          <p:cNvPr id="56" name="Bild 55" descr="Lås">
            <a:extLst>
              <a:ext uri="{FF2B5EF4-FFF2-40B4-BE49-F238E27FC236}">
                <a16:creationId xmlns:a16="http://schemas.microsoft.com/office/drawing/2014/main" id="{091E5423-2098-470D-A9CE-13A54982742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50206" y="3081620"/>
            <a:ext cx="271120" cy="271120"/>
          </a:xfrm>
          <a:prstGeom prst="rect">
            <a:avLst/>
          </a:prstGeom>
        </p:spPr>
      </p:pic>
      <p:pic>
        <p:nvPicPr>
          <p:cNvPr id="69" name="Bildobjekt 68">
            <a:extLst>
              <a:ext uri="{FF2B5EF4-FFF2-40B4-BE49-F238E27FC236}">
                <a16:creationId xmlns:a16="http://schemas.microsoft.com/office/drawing/2014/main" id="{A2A25DF4-AB26-4515-AE1D-C69F4A5790B5}"/>
              </a:ext>
            </a:extLst>
          </p:cNvPr>
          <p:cNvPicPr>
            <a:picLocks noChangeAspect="1"/>
          </p:cNvPicPr>
          <p:nvPr/>
        </p:nvPicPr>
        <p:blipFill>
          <a:blip r:embed="rId16"/>
          <a:stretch>
            <a:fillRect/>
          </a:stretch>
        </p:blipFill>
        <p:spPr>
          <a:xfrm>
            <a:off x="6828418" y="1897037"/>
            <a:ext cx="511346" cy="609551"/>
          </a:xfrm>
          <a:prstGeom prst="rect">
            <a:avLst/>
          </a:prstGeom>
        </p:spPr>
      </p:pic>
      <p:pic>
        <p:nvPicPr>
          <p:cNvPr id="71" name="Bildobjekt 70">
            <a:extLst>
              <a:ext uri="{FF2B5EF4-FFF2-40B4-BE49-F238E27FC236}">
                <a16:creationId xmlns:a16="http://schemas.microsoft.com/office/drawing/2014/main" id="{E4920C41-E693-4C57-9398-5B20571D5BCA}"/>
              </a:ext>
            </a:extLst>
          </p:cNvPr>
          <p:cNvPicPr>
            <a:picLocks noChangeAspect="1"/>
          </p:cNvPicPr>
          <p:nvPr/>
        </p:nvPicPr>
        <p:blipFill>
          <a:blip r:embed="rId16"/>
          <a:stretch>
            <a:fillRect/>
          </a:stretch>
        </p:blipFill>
        <p:spPr>
          <a:xfrm>
            <a:off x="7411241" y="2693260"/>
            <a:ext cx="339644" cy="404873"/>
          </a:xfrm>
          <a:prstGeom prst="rect">
            <a:avLst/>
          </a:prstGeom>
        </p:spPr>
      </p:pic>
      <p:pic>
        <p:nvPicPr>
          <p:cNvPr id="72" name="Bildobjekt 71">
            <a:extLst>
              <a:ext uri="{FF2B5EF4-FFF2-40B4-BE49-F238E27FC236}">
                <a16:creationId xmlns:a16="http://schemas.microsoft.com/office/drawing/2014/main" id="{D8258775-37C0-47D5-B6C9-A7D42570106A}"/>
              </a:ext>
            </a:extLst>
          </p:cNvPr>
          <p:cNvPicPr>
            <a:picLocks noChangeAspect="1"/>
          </p:cNvPicPr>
          <p:nvPr/>
        </p:nvPicPr>
        <p:blipFill>
          <a:blip r:embed="rId16"/>
          <a:stretch>
            <a:fillRect/>
          </a:stretch>
        </p:blipFill>
        <p:spPr>
          <a:xfrm>
            <a:off x="8840634" y="3269467"/>
            <a:ext cx="339644" cy="404873"/>
          </a:xfrm>
          <a:prstGeom prst="rect">
            <a:avLst/>
          </a:prstGeom>
        </p:spPr>
      </p:pic>
      <p:sp>
        <p:nvSpPr>
          <p:cNvPr id="58" name="Rektangel: rundade hörn 57">
            <a:extLst>
              <a:ext uri="{FF2B5EF4-FFF2-40B4-BE49-F238E27FC236}">
                <a16:creationId xmlns:a16="http://schemas.microsoft.com/office/drawing/2014/main" id="{D88BFCEC-8853-43B1-A931-AE1E16C3E221}"/>
              </a:ext>
            </a:extLst>
          </p:cNvPr>
          <p:cNvSpPr/>
          <p:nvPr/>
        </p:nvSpPr>
        <p:spPr>
          <a:xfrm>
            <a:off x="5824410" y="737364"/>
            <a:ext cx="2312297" cy="790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solidFill>
                  <a:schemeClr val="tx1"/>
                </a:solidFill>
              </a:rPr>
              <a:t>Anvisningstjänst</a:t>
            </a:r>
          </a:p>
        </p:txBody>
      </p:sp>
      <p:pic>
        <p:nvPicPr>
          <p:cNvPr id="14" name="Bild 13" descr="Nätverk">
            <a:extLst>
              <a:ext uri="{FF2B5EF4-FFF2-40B4-BE49-F238E27FC236}">
                <a16:creationId xmlns:a16="http://schemas.microsoft.com/office/drawing/2014/main" id="{549F066B-BDC9-49AB-946D-DFA64A486E1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532720" y="967597"/>
            <a:ext cx="627017" cy="627017"/>
          </a:xfrm>
          <a:prstGeom prst="rect">
            <a:avLst/>
          </a:prstGeom>
        </p:spPr>
      </p:pic>
      <p:pic>
        <p:nvPicPr>
          <p:cNvPr id="26" name="Bildobjekt 25">
            <a:extLst>
              <a:ext uri="{FF2B5EF4-FFF2-40B4-BE49-F238E27FC236}">
                <a16:creationId xmlns:a16="http://schemas.microsoft.com/office/drawing/2014/main" id="{355FBF93-E7F0-4C29-9510-D5925F732AFE}"/>
              </a:ext>
            </a:extLst>
          </p:cNvPr>
          <p:cNvPicPr>
            <a:picLocks noChangeAspect="1"/>
          </p:cNvPicPr>
          <p:nvPr/>
        </p:nvPicPr>
        <p:blipFill>
          <a:blip r:embed="rId25"/>
          <a:stretch>
            <a:fillRect/>
          </a:stretch>
        </p:blipFill>
        <p:spPr>
          <a:xfrm>
            <a:off x="9272040" y="2629875"/>
            <a:ext cx="1043920" cy="1100567"/>
          </a:xfrm>
          <a:prstGeom prst="rect">
            <a:avLst/>
          </a:prstGeom>
        </p:spPr>
      </p:pic>
      <p:pic>
        <p:nvPicPr>
          <p:cNvPr id="30" name="Bildobjekt 29">
            <a:extLst>
              <a:ext uri="{FF2B5EF4-FFF2-40B4-BE49-F238E27FC236}">
                <a16:creationId xmlns:a16="http://schemas.microsoft.com/office/drawing/2014/main" id="{C7CC5C95-272F-474E-BC85-B8CF1EDC7B46}"/>
              </a:ext>
            </a:extLst>
          </p:cNvPr>
          <p:cNvPicPr>
            <a:picLocks noChangeAspect="1"/>
          </p:cNvPicPr>
          <p:nvPr/>
        </p:nvPicPr>
        <p:blipFill>
          <a:blip r:embed="rId25"/>
          <a:stretch>
            <a:fillRect/>
          </a:stretch>
        </p:blipFill>
        <p:spPr>
          <a:xfrm>
            <a:off x="2403224" y="4339080"/>
            <a:ext cx="1433127" cy="1510894"/>
          </a:xfrm>
          <a:prstGeom prst="rect">
            <a:avLst/>
          </a:prstGeom>
        </p:spPr>
      </p:pic>
      <p:cxnSp>
        <p:nvCxnSpPr>
          <p:cNvPr id="43" name="Rak koppling 42">
            <a:extLst>
              <a:ext uri="{FF2B5EF4-FFF2-40B4-BE49-F238E27FC236}">
                <a16:creationId xmlns:a16="http://schemas.microsoft.com/office/drawing/2014/main" id="{7FCCC476-CF5A-4504-A300-C6AEBC8DD24F}"/>
              </a:ext>
            </a:extLst>
          </p:cNvPr>
          <p:cNvCxnSpPr>
            <a:cxnSpLocks/>
            <a:stCxn id="30" idx="0"/>
            <a:endCxn id="5" idx="2"/>
          </p:cNvCxnSpPr>
          <p:nvPr/>
        </p:nvCxnSpPr>
        <p:spPr>
          <a:xfrm flipV="1">
            <a:off x="3119788" y="3923770"/>
            <a:ext cx="789458" cy="415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EC1781BB-C6DE-4C4D-A9CA-44B221CCC648}"/>
              </a:ext>
            </a:extLst>
          </p:cNvPr>
          <p:cNvCxnSpPr>
            <a:cxnSpLocks/>
            <a:endCxn id="5" idx="2"/>
          </p:cNvCxnSpPr>
          <p:nvPr/>
        </p:nvCxnSpPr>
        <p:spPr>
          <a:xfrm flipH="1" flipV="1">
            <a:off x="3909246" y="3923770"/>
            <a:ext cx="1067329" cy="584052"/>
          </a:xfrm>
          <a:prstGeom prst="line">
            <a:avLst/>
          </a:prstGeom>
        </p:spPr>
        <p:style>
          <a:lnRef idx="1">
            <a:schemeClr val="accent1"/>
          </a:lnRef>
          <a:fillRef idx="0">
            <a:schemeClr val="accent1"/>
          </a:fillRef>
          <a:effectRef idx="0">
            <a:schemeClr val="accent1"/>
          </a:effectRef>
          <a:fontRef idx="minor">
            <a:schemeClr val="tx1"/>
          </a:fontRef>
        </p:style>
      </p:cxnSp>
      <p:pic>
        <p:nvPicPr>
          <p:cNvPr id="39" name="Bildobjekt 38">
            <a:extLst>
              <a:ext uri="{FF2B5EF4-FFF2-40B4-BE49-F238E27FC236}">
                <a16:creationId xmlns:a16="http://schemas.microsoft.com/office/drawing/2014/main" id="{1EFBFFE7-CFE6-4C9E-96BF-6094369ED020}"/>
              </a:ext>
            </a:extLst>
          </p:cNvPr>
          <p:cNvPicPr>
            <a:picLocks noChangeAspect="1"/>
          </p:cNvPicPr>
          <p:nvPr/>
        </p:nvPicPr>
        <p:blipFill>
          <a:blip r:embed="rId26"/>
          <a:stretch>
            <a:fillRect/>
          </a:stretch>
        </p:blipFill>
        <p:spPr>
          <a:xfrm>
            <a:off x="4025616" y="3987879"/>
            <a:ext cx="1909440" cy="1162732"/>
          </a:xfrm>
          <a:prstGeom prst="rect">
            <a:avLst/>
          </a:prstGeom>
        </p:spPr>
      </p:pic>
    </p:spTree>
    <p:extLst>
      <p:ext uri="{BB962C8B-B14F-4D97-AF65-F5344CB8AC3E}">
        <p14:creationId xmlns:p14="http://schemas.microsoft.com/office/powerpoint/2010/main" val="2776541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 name="Bildobjekt 43">
            <a:extLst>
              <a:ext uri="{FF2B5EF4-FFF2-40B4-BE49-F238E27FC236}">
                <a16:creationId xmlns:a16="http://schemas.microsoft.com/office/drawing/2014/main" id="{F270918B-7695-42FF-AC37-3140E4636E6D}"/>
              </a:ext>
            </a:extLst>
          </p:cNvPr>
          <p:cNvPicPr>
            <a:picLocks noChangeAspect="1"/>
          </p:cNvPicPr>
          <p:nvPr/>
        </p:nvPicPr>
        <p:blipFill rotWithShape="1">
          <a:blip r:embed="rId2"/>
          <a:srcRect l="28278" t="23448" r="14011" b="14109"/>
          <a:stretch/>
        </p:blipFill>
        <p:spPr>
          <a:xfrm>
            <a:off x="876693" y="60758"/>
            <a:ext cx="10454326" cy="6406030"/>
          </a:xfrm>
          <a:prstGeom prst="rect">
            <a:avLst/>
          </a:prstGeom>
        </p:spPr>
      </p:pic>
    </p:spTree>
    <p:extLst>
      <p:ext uri="{BB962C8B-B14F-4D97-AF65-F5344CB8AC3E}">
        <p14:creationId xmlns:p14="http://schemas.microsoft.com/office/powerpoint/2010/main" val="2141951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ktangel: rundade hörn 3">
            <a:extLst>
              <a:ext uri="{FF2B5EF4-FFF2-40B4-BE49-F238E27FC236}">
                <a16:creationId xmlns:a16="http://schemas.microsoft.com/office/drawing/2014/main" id="{70EADA91-5508-4C88-BD16-FEDDF7AA32EA}"/>
              </a:ext>
            </a:extLst>
          </p:cNvPr>
          <p:cNvSpPr/>
          <p:nvPr/>
        </p:nvSpPr>
        <p:spPr>
          <a:xfrm>
            <a:off x="1653228" y="320822"/>
            <a:ext cx="7617772" cy="283476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sv-SE" dirty="0">
                <a:solidFill>
                  <a:schemeClr val="tx1"/>
                </a:solidFill>
              </a:rPr>
              <a:t>Federation</a:t>
            </a:r>
          </a:p>
        </p:txBody>
      </p:sp>
      <p:sp>
        <p:nvSpPr>
          <p:cNvPr id="52" name="Frihandsfigur: Form 51">
            <a:extLst>
              <a:ext uri="{FF2B5EF4-FFF2-40B4-BE49-F238E27FC236}">
                <a16:creationId xmlns:a16="http://schemas.microsoft.com/office/drawing/2014/main" id="{C0A9278A-15A4-4647-88F7-4D310C3E3F49}"/>
              </a:ext>
            </a:extLst>
          </p:cNvPr>
          <p:cNvSpPr/>
          <p:nvPr/>
        </p:nvSpPr>
        <p:spPr>
          <a:xfrm>
            <a:off x="6578490" y="2296491"/>
            <a:ext cx="3905249" cy="1607920"/>
          </a:xfrm>
          <a:custGeom>
            <a:avLst/>
            <a:gdLst>
              <a:gd name="connsiteX0" fmla="*/ 1359359 w 3905249"/>
              <a:gd name="connsiteY0" fmla="*/ 565715 h 1607920"/>
              <a:gd name="connsiteX1" fmla="*/ 1259595 w 3905249"/>
              <a:gd name="connsiteY1" fmla="*/ 665479 h 1607920"/>
              <a:gd name="connsiteX2" fmla="*/ 1259595 w 3905249"/>
              <a:gd name="connsiteY2" fmla="*/ 1064524 h 1607920"/>
              <a:gd name="connsiteX3" fmla="*/ 1359359 w 3905249"/>
              <a:gd name="connsiteY3" fmla="*/ 1164288 h 1607920"/>
              <a:gd name="connsiteX4" fmla="*/ 2582544 w 3905249"/>
              <a:gd name="connsiteY4" fmla="*/ 1164288 h 1607920"/>
              <a:gd name="connsiteX5" fmla="*/ 2682308 w 3905249"/>
              <a:gd name="connsiteY5" fmla="*/ 1064524 h 1607920"/>
              <a:gd name="connsiteX6" fmla="*/ 2682308 w 3905249"/>
              <a:gd name="connsiteY6" fmla="*/ 665479 h 1607920"/>
              <a:gd name="connsiteX7" fmla="*/ 2582544 w 3905249"/>
              <a:gd name="connsiteY7" fmla="*/ 565715 h 1607920"/>
              <a:gd name="connsiteX8" fmla="*/ 221805 w 3905249"/>
              <a:gd name="connsiteY8" fmla="*/ 565715 h 1607920"/>
              <a:gd name="connsiteX9" fmla="*/ 132383 w 3905249"/>
              <a:gd name="connsiteY9" fmla="*/ 655137 h 1607920"/>
              <a:gd name="connsiteX10" fmla="*/ 132383 w 3905249"/>
              <a:gd name="connsiteY10" fmla="*/ 1012813 h 1607920"/>
              <a:gd name="connsiteX11" fmla="*/ 221805 w 3905249"/>
              <a:gd name="connsiteY11" fmla="*/ 1102235 h 1607920"/>
              <a:gd name="connsiteX12" fmla="*/ 1053414 w 3905249"/>
              <a:gd name="connsiteY12" fmla="*/ 1102235 h 1607920"/>
              <a:gd name="connsiteX13" fmla="*/ 1142836 w 3905249"/>
              <a:gd name="connsiteY13" fmla="*/ 1012813 h 1607920"/>
              <a:gd name="connsiteX14" fmla="*/ 1142836 w 3905249"/>
              <a:gd name="connsiteY14" fmla="*/ 655137 h 1607920"/>
              <a:gd name="connsiteX15" fmla="*/ 1053414 w 3905249"/>
              <a:gd name="connsiteY15" fmla="*/ 565715 h 1607920"/>
              <a:gd name="connsiteX16" fmla="*/ 2986171 w 3905249"/>
              <a:gd name="connsiteY16" fmla="*/ 333385 h 1607920"/>
              <a:gd name="connsiteX17" fmla="*/ 2835908 w 3905249"/>
              <a:gd name="connsiteY17" fmla="*/ 483648 h 1607920"/>
              <a:gd name="connsiteX18" fmla="*/ 2835908 w 3905249"/>
              <a:gd name="connsiteY18" fmla="*/ 1283688 h 1607920"/>
              <a:gd name="connsiteX19" fmla="*/ 2986171 w 3905249"/>
              <a:gd name="connsiteY19" fmla="*/ 1433951 h 1607920"/>
              <a:gd name="connsiteX20" fmla="*/ 3587207 w 3905249"/>
              <a:gd name="connsiteY20" fmla="*/ 1433951 h 1607920"/>
              <a:gd name="connsiteX21" fmla="*/ 3737470 w 3905249"/>
              <a:gd name="connsiteY21" fmla="*/ 1283688 h 1607920"/>
              <a:gd name="connsiteX22" fmla="*/ 3737470 w 3905249"/>
              <a:gd name="connsiteY22" fmla="*/ 483648 h 1607920"/>
              <a:gd name="connsiteX23" fmla="*/ 3587207 w 3905249"/>
              <a:gd name="connsiteY23" fmla="*/ 333385 h 1607920"/>
              <a:gd name="connsiteX24" fmla="*/ 267992 w 3905249"/>
              <a:gd name="connsiteY24" fmla="*/ 0 h 1607920"/>
              <a:gd name="connsiteX25" fmla="*/ 3637257 w 3905249"/>
              <a:gd name="connsiteY25" fmla="*/ 0 h 1607920"/>
              <a:gd name="connsiteX26" fmla="*/ 3905249 w 3905249"/>
              <a:gd name="connsiteY26" fmla="*/ 267992 h 1607920"/>
              <a:gd name="connsiteX27" fmla="*/ 3905249 w 3905249"/>
              <a:gd name="connsiteY27" fmla="*/ 1339928 h 1607920"/>
              <a:gd name="connsiteX28" fmla="*/ 3637257 w 3905249"/>
              <a:gd name="connsiteY28" fmla="*/ 1607920 h 1607920"/>
              <a:gd name="connsiteX29" fmla="*/ 267992 w 3905249"/>
              <a:gd name="connsiteY29" fmla="*/ 1607920 h 1607920"/>
              <a:gd name="connsiteX30" fmla="*/ 0 w 3905249"/>
              <a:gd name="connsiteY30" fmla="*/ 1339928 h 1607920"/>
              <a:gd name="connsiteX31" fmla="*/ 0 w 3905249"/>
              <a:gd name="connsiteY31" fmla="*/ 267992 h 1607920"/>
              <a:gd name="connsiteX32" fmla="*/ 267992 w 3905249"/>
              <a:gd name="connsiteY32" fmla="*/ 0 h 16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05249" h="1607920">
                <a:moveTo>
                  <a:pt x="1359359" y="565715"/>
                </a:moveTo>
                <a:cubicBezTo>
                  <a:pt x="1304261" y="565715"/>
                  <a:pt x="1259595" y="610381"/>
                  <a:pt x="1259595" y="665479"/>
                </a:cubicBezTo>
                <a:lnTo>
                  <a:pt x="1259595" y="1064524"/>
                </a:lnTo>
                <a:cubicBezTo>
                  <a:pt x="1259595" y="1119622"/>
                  <a:pt x="1304261" y="1164288"/>
                  <a:pt x="1359359" y="1164288"/>
                </a:cubicBezTo>
                <a:lnTo>
                  <a:pt x="2582544" y="1164288"/>
                </a:lnTo>
                <a:cubicBezTo>
                  <a:pt x="2637642" y="1164288"/>
                  <a:pt x="2682308" y="1119622"/>
                  <a:pt x="2682308" y="1064524"/>
                </a:cubicBezTo>
                <a:lnTo>
                  <a:pt x="2682308" y="665479"/>
                </a:lnTo>
                <a:cubicBezTo>
                  <a:pt x="2682308" y="610381"/>
                  <a:pt x="2637642" y="565715"/>
                  <a:pt x="2582544" y="565715"/>
                </a:cubicBezTo>
                <a:close/>
                <a:moveTo>
                  <a:pt x="221805" y="565715"/>
                </a:moveTo>
                <a:cubicBezTo>
                  <a:pt x="172419" y="565715"/>
                  <a:pt x="132383" y="605751"/>
                  <a:pt x="132383" y="655137"/>
                </a:cubicBezTo>
                <a:lnTo>
                  <a:pt x="132383" y="1012813"/>
                </a:lnTo>
                <a:cubicBezTo>
                  <a:pt x="132383" y="1062199"/>
                  <a:pt x="172419" y="1102235"/>
                  <a:pt x="221805" y="1102235"/>
                </a:cubicBezTo>
                <a:lnTo>
                  <a:pt x="1053414" y="1102235"/>
                </a:lnTo>
                <a:cubicBezTo>
                  <a:pt x="1102800" y="1102235"/>
                  <a:pt x="1142836" y="1062199"/>
                  <a:pt x="1142836" y="1012813"/>
                </a:cubicBezTo>
                <a:lnTo>
                  <a:pt x="1142836" y="655137"/>
                </a:lnTo>
                <a:cubicBezTo>
                  <a:pt x="1142836" y="605751"/>
                  <a:pt x="1102800" y="565715"/>
                  <a:pt x="1053414" y="565715"/>
                </a:cubicBezTo>
                <a:close/>
                <a:moveTo>
                  <a:pt x="2986171" y="333385"/>
                </a:moveTo>
                <a:cubicBezTo>
                  <a:pt x="2903183" y="333385"/>
                  <a:pt x="2835908" y="400660"/>
                  <a:pt x="2835908" y="483648"/>
                </a:cubicBezTo>
                <a:lnTo>
                  <a:pt x="2835908" y="1283688"/>
                </a:lnTo>
                <a:cubicBezTo>
                  <a:pt x="2835908" y="1366676"/>
                  <a:pt x="2903183" y="1433951"/>
                  <a:pt x="2986171" y="1433951"/>
                </a:cubicBezTo>
                <a:lnTo>
                  <a:pt x="3587207" y="1433951"/>
                </a:lnTo>
                <a:cubicBezTo>
                  <a:pt x="3670195" y="1433951"/>
                  <a:pt x="3737470" y="1366676"/>
                  <a:pt x="3737470" y="1283688"/>
                </a:cubicBezTo>
                <a:lnTo>
                  <a:pt x="3737470" y="483648"/>
                </a:lnTo>
                <a:cubicBezTo>
                  <a:pt x="3737470" y="400660"/>
                  <a:pt x="3670195" y="333385"/>
                  <a:pt x="3587207" y="333385"/>
                </a:cubicBezTo>
                <a:close/>
                <a:moveTo>
                  <a:pt x="267992" y="0"/>
                </a:moveTo>
                <a:lnTo>
                  <a:pt x="3637257" y="0"/>
                </a:lnTo>
                <a:cubicBezTo>
                  <a:pt x="3785265" y="0"/>
                  <a:pt x="3905249" y="119984"/>
                  <a:pt x="3905249" y="267992"/>
                </a:cubicBezTo>
                <a:lnTo>
                  <a:pt x="3905249" y="1339928"/>
                </a:lnTo>
                <a:cubicBezTo>
                  <a:pt x="3905249" y="1487936"/>
                  <a:pt x="3785265" y="1607920"/>
                  <a:pt x="3637257" y="1607920"/>
                </a:cubicBezTo>
                <a:lnTo>
                  <a:pt x="267992" y="1607920"/>
                </a:lnTo>
                <a:cubicBezTo>
                  <a:pt x="119984" y="1607920"/>
                  <a:pt x="0" y="1487936"/>
                  <a:pt x="0" y="1339928"/>
                </a:cubicBezTo>
                <a:lnTo>
                  <a:pt x="0" y="267992"/>
                </a:lnTo>
                <a:cubicBezTo>
                  <a:pt x="0" y="119984"/>
                  <a:pt x="119984" y="0"/>
                  <a:pt x="267992" y="0"/>
                </a:cubicBez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Användarorganisation</a:t>
            </a:r>
          </a:p>
        </p:txBody>
      </p:sp>
      <p:sp>
        <p:nvSpPr>
          <p:cNvPr id="13" name="Rektangel: rundade hörn 12">
            <a:extLst>
              <a:ext uri="{FF2B5EF4-FFF2-40B4-BE49-F238E27FC236}">
                <a16:creationId xmlns:a16="http://schemas.microsoft.com/office/drawing/2014/main" id="{41ED60A3-A1B5-412C-BE53-E416F0A69354}"/>
              </a:ext>
            </a:extLst>
          </p:cNvPr>
          <p:cNvSpPr/>
          <p:nvPr/>
        </p:nvSpPr>
        <p:spPr>
          <a:xfrm>
            <a:off x="3422005" y="718631"/>
            <a:ext cx="2312297" cy="79030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Federationsoperatör</a:t>
            </a:r>
          </a:p>
        </p:txBody>
      </p:sp>
      <p:pic>
        <p:nvPicPr>
          <p:cNvPr id="35" name="Bild 34" descr="Programmerare">
            <a:extLst>
              <a:ext uri="{FF2B5EF4-FFF2-40B4-BE49-F238E27FC236}">
                <a16:creationId xmlns:a16="http://schemas.microsoft.com/office/drawing/2014/main" id="{ACA234A9-E3DE-467A-A670-53DD2D3D84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0203" y="992139"/>
            <a:ext cx="574099" cy="574099"/>
          </a:xfrm>
          <a:prstGeom prst="rect">
            <a:avLst/>
          </a:prstGeom>
        </p:spPr>
      </p:pic>
      <p:grpSp>
        <p:nvGrpSpPr>
          <p:cNvPr id="15" name="Grupp 14">
            <a:extLst>
              <a:ext uri="{FF2B5EF4-FFF2-40B4-BE49-F238E27FC236}">
                <a16:creationId xmlns:a16="http://schemas.microsoft.com/office/drawing/2014/main" id="{CC461AC3-9DAC-4A45-B406-422ADDE15174}"/>
              </a:ext>
            </a:extLst>
          </p:cNvPr>
          <p:cNvGrpSpPr/>
          <p:nvPr/>
        </p:nvGrpSpPr>
        <p:grpSpPr>
          <a:xfrm>
            <a:off x="5680782" y="1508935"/>
            <a:ext cx="885350" cy="767796"/>
            <a:chOff x="6103983" y="2493210"/>
            <a:chExt cx="885350" cy="767796"/>
          </a:xfrm>
          <a:solidFill>
            <a:srgbClr val="FF0000"/>
          </a:solidFill>
        </p:grpSpPr>
        <p:pic>
          <p:nvPicPr>
            <p:cNvPr id="31" name="Bild 30" descr="Nyckel">
              <a:extLst>
                <a:ext uri="{FF2B5EF4-FFF2-40B4-BE49-F238E27FC236}">
                  <a16:creationId xmlns:a16="http://schemas.microsoft.com/office/drawing/2014/main" id="{38731181-0E84-4627-A53D-2120891CBD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0657" y="2841433"/>
              <a:ext cx="199874" cy="199874"/>
            </a:xfrm>
            <a:prstGeom prst="rect">
              <a:avLst/>
            </a:prstGeom>
          </p:spPr>
        </p:pic>
        <p:pic>
          <p:nvPicPr>
            <p:cNvPr id="42" name="Bild 41" descr="Check">
              <a:extLst>
                <a:ext uri="{FF2B5EF4-FFF2-40B4-BE49-F238E27FC236}">
                  <a16:creationId xmlns:a16="http://schemas.microsoft.com/office/drawing/2014/main" id="{F82E5FC0-9432-4119-A6ED-89AF29F893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03983" y="2493210"/>
              <a:ext cx="767796" cy="767796"/>
            </a:xfrm>
            <a:prstGeom prst="rect">
              <a:avLst/>
            </a:prstGeom>
          </p:spPr>
        </p:pic>
        <p:sp>
          <p:nvSpPr>
            <p:cNvPr id="51" name="textruta 50">
              <a:extLst>
                <a:ext uri="{FF2B5EF4-FFF2-40B4-BE49-F238E27FC236}">
                  <a16:creationId xmlns:a16="http://schemas.microsoft.com/office/drawing/2014/main" id="{E106AB89-F927-49CC-86B3-984E413855A0}"/>
                </a:ext>
              </a:extLst>
            </p:cNvPr>
            <p:cNvSpPr txBox="1"/>
            <p:nvPr/>
          </p:nvSpPr>
          <p:spPr>
            <a:xfrm>
              <a:off x="6212336" y="2999396"/>
              <a:ext cx="776997" cy="261610"/>
            </a:xfrm>
            <a:prstGeom prst="rect">
              <a:avLst/>
            </a:prstGeom>
            <a:noFill/>
          </p:spPr>
          <p:txBody>
            <a:bodyPr wrap="square" rtlCol="0">
              <a:spAutoFit/>
            </a:bodyPr>
            <a:lstStyle/>
            <a:p>
              <a:r>
                <a:rPr lang="sv-SE" sz="1100" dirty="0"/>
                <a:t>Biljett</a:t>
              </a:r>
            </a:p>
          </p:txBody>
        </p:sp>
      </p:grpSp>
      <p:sp>
        <p:nvSpPr>
          <p:cNvPr id="44" name="Frihandsfigur: Form 43">
            <a:extLst>
              <a:ext uri="{FF2B5EF4-FFF2-40B4-BE49-F238E27FC236}">
                <a16:creationId xmlns:a16="http://schemas.microsoft.com/office/drawing/2014/main" id="{0E4AD018-FED4-4D39-9B61-9B1977349742}"/>
              </a:ext>
            </a:extLst>
          </p:cNvPr>
          <p:cNvSpPr/>
          <p:nvPr/>
        </p:nvSpPr>
        <p:spPr>
          <a:xfrm>
            <a:off x="1887197" y="2315850"/>
            <a:ext cx="4044098" cy="1607920"/>
          </a:xfrm>
          <a:custGeom>
            <a:avLst/>
            <a:gdLst>
              <a:gd name="connsiteX0" fmla="*/ 1337562 w 4044098"/>
              <a:gd name="connsiteY0" fmla="*/ 584052 h 1607920"/>
              <a:gd name="connsiteX1" fmla="*/ 1237798 w 4044098"/>
              <a:gd name="connsiteY1" fmla="*/ 683816 h 1607920"/>
              <a:gd name="connsiteX2" fmla="*/ 1237798 w 4044098"/>
              <a:gd name="connsiteY2" fmla="*/ 1082861 h 1607920"/>
              <a:gd name="connsiteX3" fmla="*/ 1337562 w 4044098"/>
              <a:gd name="connsiteY3" fmla="*/ 1182625 h 1607920"/>
              <a:gd name="connsiteX4" fmla="*/ 2560747 w 4044098"/>
              <a:gd name="connsiteY4" fmla="*/ 1182625 h 1607920"/>
              <a:gd name="connsiteX5" fmla="*/ 2660511 w 4044098"/>
              <a:gd name="connsiteY5" fmla="*/ 1082861 h 1607920"/>
              <a:gd name="connsiteX6" fmla="*/ 2660511 w 4044098"/>
              <a:gd name="connsiteY6" fmla="*/ 683816 h 1607920"/>
              <a:gd name="connsiteX7" fmla="*/ 2560747 w 4044098"/>
              <a:gd name="connsiteY7" fmla="*/ 584052 h 1607920"/>
              <a:gd name="connsiteX8" fmla="*/ 267992 w 4044098"/>
              <a:gd name="connsiteY8" fmla="*/ 0 h 1607920"/>
              <a:gd name="connsiteX9" fmla="*/ 3776106 w 4044098"/>
              <a:gd name="connsiteY9" fmla="*/ 0 h 1607920"/>
              <a:gd name="connsiteX10" fmla="*/ 4044098 w 4044098"/>
              <a:gd name="connsiteY10" fmla="*/ 267992 h 1607920"/>
              <a:gd name="connsiteX11" fmla="*/ 4044098 w 4044098"/>
              <a:gd name="connsiteY11" fmla="*/ 1339928 h 1607920"/>
              <a:gd name="connsiteX12" fmla="*/ 3776106 w 4044098"/>
              <a:gd name="connsiteY12" fmla="*/ 1607920 h 1607920"/>
              <a:gd name="connsiteX13" fmla="*/ 267992 w 4044098"/>
              <a:gd name="connsiteY13" fmla="*/ 1607920 h 1607920"/>
              <a:gd name="connsiteX14" fmla="*/ 0 w 4044098"/>
              <a:gd name="connsiteY14" fmla="*/ 1339928 h 1607920"/>
              <a:gd name="connsiteX15" fmla="*/ 0 w 4044098"/>
              <a:gd name="connsiteY15" fmla="*/ 267992 h 1607920"/>
              <a:gd name="connsiteX16" fmla="*/ 267992 w 4044098"/>
              <a:gd name="connsiteY16" fmla="*/ 0 h 16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4098" h="1607920">
                <a:moveTo>
                  <a:pt x="1337562" y="584052"/>
                </a:moveTo>
                <a:cubicBezTo>
                  <a:pt x="1282464" y="584052"/>
                  <a:pt x="1237798" y="628718"/>
                  <a:pt x="1237798" y="683816"/>
                </a:cubicBezTo>
                <a:lnTo>
                  <a:pt x="1237798" y="1082861"/>
                </a:lnTo>
                <a:cubicBezTo>
                  <a:pt x="1237798" y="1137959"/>
                  <a:pt x="1282464" y="1182625"/>
                  <a:pt x="1337562" y="1182625"/>
                </a:cubicBezTo>
                <a:lnTo>
                  <a:pt x="2560747" y="1182625"/>
                </a:lnTo>
                <a:cubicBezTo>
                  <a:pt x="2615845" y="1182625"/>
                  <a:pt x="2660511" y="1137959"/>
                  <a:pt x="2660511" y="1082861"/>
                </a:cubicBezTo>
                <a:lnTo>
                  <a:pt x="2660511" y="683816"/>
                </a:lnTo>
                <a:cubicBezTo>
                  <a:pt x="2660511" y="628718"/>
                  <a:pt x="2615845" y="584052"/>
                  <a:pt x="2560747" y="584052"/>
                </a:cubicBezTo>
                <a:close/>
                <a:moveTo>
                  <a:pt x="267992" y="0"/>
                </a:moveTo>
                <a:lnTo>
                  <a:pt x="3776106" y="0"/>
                </a:lnTo>
                <a:cubicBezTo>
                  <a:pt x="3924114" y="0"/>
                  <a:pt x="4044098" y="119984"/>
                  <a:pt x="4044098" y="267992"/>
                </a:cubicBezTo>
                <a:lnTo>
                  <a:pt x="4044098" y="1339928"/>
                </a:lnTo>
                <a:cubicBezTo>
                  <a:pt x="4044098" y="1487936"/>
                  <a:pt x="3924114" y="1607920"/>
                  <a:pt x="3776106" y="1607920"/>
                </a:cubicBezTo>
                <a:lnTo>
                  <a:pt x="267992" y="1607920"/>
                </a:lnTo>
                <a:cubicBezTo>
                  <a:pt x="119984" y="1607920"/>
                  <a:pt x="0" y="1487936"/>
                  <a:pt x="0" y="1339928"/>
                </a:cubicBezTo>
                <a:lnTo>
                  <a:pt x="0" y="267992"/>
                </a:lnTo>
                <a:cubicBezTo>
                  <a:pt x="0" y="119984"/>
                  <a:pt x="119984" y="0"/>
                  <a:pt x="267992" y="0"/>
                </a:cubicBez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Användarorganisation</a:t>
            </a:r>
          </a:p>
        </p:txBody>
      </p:sp>
      <p:pic>
        <p:nvPicPr>
          <p:cNvPr id="27" name="Bild 26" descr="Läkare">
            <a:extLst>
              <a:ext uri="{FF2B5EF4-FFF2-40B4-BE49-F238E27FC236}">
                <a16:creationId xmlns:a16="http://schemas.microsoft.com/office/drawing/2014/main" id="{CAE4720D-B7D5-4389-92DB-7711A6589E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4322" y="3411434"/>
            <a:ext cx="533260" cy="533260"/>
          </a:xfrm>
          <a:prstGeom prst="rect">
            <a:avLst/>
          </a:prstGeom>
        </p:spPr>
      </p:pic>
      <p:pic>
        <p:nvPicPr>
          <p:cNvPr id="29" name="Bild 28" descr="Universell åtkomst">
            <a:extLst>
              <a:ext uri="{FF2B5EF4-FFF2-40B4-BE49-F238E27FC236}">
                <a16:creationId xmlns:a16="http://schemas.microsoft.com/office/drawing/2014/main" id="{633020AF-2801-4FE4-8540-562FBA728C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11063" y="3411434"/>
            <a:ext cx="533259" cy="533259"/>
          </a:xfrm>
          <a:prstGeom prst="rect">
            <a:avLst/>
          </a:prstGeom>
        </p:spPr>
      </p:pic>
      <p:pic>
        <p:nvPicPr>
          <p:cNvPr id="40" name="Bild 39" descr="Kreditkort">
            <a:extLst>
              <a:ext uri="{FF2B5EF4-FFF2-40B4-BE49-F238E27FC236}">
                <a16:creationId xmlns:a16="http://schemas.microsoft.com/office/drawing/2014/main" id="{F3D9C27C-C89C-42E4-A7D7-7DC4DF93153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88752" y="2909599"/>
            <a:ext cx="289753" cy="289753"/>
          </a:xfrm>
          <a:prstGeom prst="rect">
            <a:avLst/>
          </a:prstGeom>
        </p:spPr>
      </p:pic>
      <p:pic>
        <p:nvPicPr>
          <p:cNvPr id="48" name="Bild 47" descr="Smartphone">
            <a:extLst>
              <a:ext uri="{FF2B5EF4-FFF2-40B4-BE49-F238E27FC236}">
                <a16:creationId xmlns:a16="http://schemas.microsoft.com/office/drawing/2014/main" id="{3B38FE90-119E-4182-A649-9DC90E253CA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37495" y="2917498"/>
            <a:ext cx="264631" cy="264631"/>
          </a:xfrm>
          <a:prstGeom prst="rect">
            <a:avLst/>
          </a:prstGeom>
        </p:spPr>
      </p:pic>
      <p:pic>
        <p:nvPicPr>
          <p:cNvPr id="68" name="Bildobjekt 67">
            <a:extLst>
              <a:ext uri="{FF2B5EF4-FFF2-40B4-BE49-F238E27FC236}">
                <a16:creationId xmlns:a16="http://schemas.microsoft.com/office/drawing/2014/main" id="{62F387B9-68EE-493D-834B-6943BED64ACC}"/>
              </a:ext>
            </a:extLst>
          </p:cNvPr>
          <p:cNvPicPr>
            <a:picLocks noChangeAspect="1"/>
          </p:cNvPicPr>
          <p:nvPr/>
        </p:nvPicPr>
        <p:blipFill>
          <a:blip r:embed="rId16"/>
          <a:stretch>
            <a:fillRect/>
          </a:stretch>
        </p:blipFill>
        <p:spPr>
          <a:xfrm>
            <a:off x="2262481" y="1900540"/>
            <a:ext cx="511346" cy="609551"/>
          </a:xfrm>
          <a:prstGeom prst="rect">
            <a:avLst/>
          </a:prstGeom>
        </p:spPr>
      </p:pic>
      <p:grpSp>
        <p:nvGrpSpPr>
          <p:cNvPr id="19" name="Grupp 18">
            <a:extLst>
              <a:ext uri="{FF2B5EF4-FFF2-40B4-BE49-F238E27FC236}">
                <a16:creationId xmlns:a16="http://schemas.microsoft.com/office/drawing/2014/main" id="{53E4DEDB-84D2-4E47-B293-3A4D82B940FB}"/>
              </a:ext>
            </a:extLst>
          </p:cNvPr>
          <p:cNvGrpSpPr/>
          <p:nvPr/>
        </p:nvGrpSpPr>
        <p:grpSpPr>
          <a:xfrm>
            <a:off x="8355850" y="683942"/>
            <a:ext cx="2734054" cy="1312815"/>
            <a:chOff x="8345401" y="3356468"/>
            <a:chExt cx="2734054" cy="1312815"/>
          </a:xfrm>
        </p:grpSpPr>
        <p:sp>
          <p:nvSpPr>
            <p:cNvPr id="17" name="Rektangel: rundade hörn 16">
              <a:extLst>
                <a:ext uri="{FF2B5EF4-FFF2-40B4-BE49-F238E27FC236}">
                  <a16:creationId xmlns:a16="http://schemas.microsoft.com/office/drawing/2014/main" id="{348555A4-9C6F-465C-8014-C45688B63A08}"/>
                </a:ext>
              </a:extLst>
            </p:cNvPr>
            <p:cNvSpPr/>
            <p:nvPr/>
          </p:nvSpPr>
          <p:spPr>
            <a:xfrm>
              <a:off x="9038700" y="3661268"/>
              <a:ext cx="2040755" cy="87521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Tjänsteleverantör</a:t>
              </a:r>
            </a:p>
          </p:txBody>
        </p:sp>
        <p:sp>
          <p:nvSpPr>
            <p:cNvPr id="16" name="Rektangel: rundade hörn 15">
              <a:extLst>
                <a:ext uri="{FF2B5EF4-FFF2-40B4-BE49-F238E27FC236}">
                  <a16:creationId xmlns:a16="http://schemas.microsoft.com/office/drawing/2014/main" id="{3796B578-F65F-4BBD-9CC2-5C005718892E}"/>
                </a:ext>
              </a:extLst>
            </p:cNvPr>
            <p:cNvSpPr/>
            <p:nvPr/>
          </p:nvSpPr>
          <p:spPr>
            <a:xfrm>
              <a:off x="8886300" y="3508868"/>
              <a:ext cx="2040755" cy="87521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Tjänsteleverantör</a:t>
              </a:r>
            </a:p>
          </p:txBody>
        </p:sp>
        <p:sp>
          <p:nvSpPr>
            <p:cNvPr id="12" name="Rektangel: rundade hörn 11">
              <a:extLst>
                <a:ext uri="{FF2B5EF4-FFF2-40B4-BE49-F238E27FC236}">
                  <a16:creationId xmlns:a16="http://schemas.microsoft.com/office/drawing/2014/main" id="{3FBD2D1C-F972-4B67-A321-052EC0DEAC42}"/>
                </a:ext>
              </a:extLst>
            </p:cNvPr>
            <p:cNvSpPr/>
            <p:nvPr/>
          </p:nvSpPr>
          <p:spPr>
            <a:xfrm>
              <a:off x="8733900" y="3356468"/>
              <a:ext cx="2040755" cy="87521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t>Tjänsteleverantör</a:t>
              </a:r>
            </a:p>
          </p:txBody>
        </p:sp>
        <p:grpSp>
          <p:nvGrpSpPr>
            <p:cNvPr id="22" name="Grupp 21">
              <a:extLst>
                <a:ext uri="{FF2B5EF4-FFF2-40B4-BE49-F238E27FC236}">
                  <a16:creationId xmlns:a16="http://schemas.microsoft.com/office/drawing/2014/main" id="{03699858-656E-498C-BFC1-269B24C5519B}"/>
                </a:ext>
              </a:extLst>
            </p:cNvPr>
            <p:cNvGrpSpPr/>
            <p:nvPr/>
          </p:nvGrpSpPr>
          <p:grpSpPr>
            <a:xfrm>
              <a:off x="8345401" y="3946473"/>
              <a:ext cx="776997" cy="722810"/>
              <a:chOff x="8892976" y="4802777"/>
              <a:chExt cx="776997" cy="722810"/>
            </a:xfrm>
          </p:grpSpPr>
          <p:pic>
            <p:nvPicPr>
              <p:cNvPr id="20" name="Bild 19" descr="Polis">
                <a:extLst>
                  <a:ext uri="{FF2B5EF4-FFF2-40B4-BE49-F238E27FC236}">
                    <a16:creationId xmlns:a16="http://schemas.microsoft.com/office/drawing/2014/main" id="{E35CE5E5-688C-4B7F-BA0E-136BEEB67C2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66103" y="4802777"/>
                <a:ext cx="605247" cy="605247"/>
              </a:xfrm>
              <a:prstGeom prst="rect">
                <a:avLst/>
              </a:prstGeom>
            </p:spPr>
          </p:pic>
          <p:sp>
            <p:nvSpPr>
              <p:cNvPr id="21" name="textruta 20">
                <a:extLst>
                  <a:ext uri="{FF2B5EF4-FFF2-40B4-BE49-F238E27FC236}">
                    <a16:creationId xmlns:a16="http://schemas.microsoft.com/office/drawing/2014/main" id="{E0F76AEF-DD8F-4422-A245-E1F5DA3C2DD7}"/>
                  </a:ext>
                </a:extLst>
              </p:cNvPr>
              <p:cNvSpPr txBox="1"/>
              <p:nvPr/>
            </p:nvSpPr>
            <p:spPr>
              <a:xfrm>
                <a:off x="8892976" y="5263977"/>
                <a:ext cx="776997" cy="261610"/>
              </a:xfrm>
              <a:prstGeom prst="rect">
                <a:avLst/>
              </a:prstGeom>
              <a:noFill/>
            </p:spPr>
            <p:txBody>
              <a:bodyPr wrap="square" rtlCol="0">
                <a:spAutoFit/>
              </a:bodyPr>
              <a:lstStyle/>
              <a:p>
                <a:r>
                  <a:rPr lang="sv-SE" sz="1100" dirty="0"/>
                  <a:t>Inloggning</a:t>
                </a:r>
              </a:p>
            </p:txBody>
          </p:sp>
        </p:grpSp>
        <p:pic>
          <p:nvPicPr>
            <p:cNvPr id="70" name="Bildobjekt 69">
              <a:extLst>
                <a:ext uri="{FF2B5EF4-FFF2-40B4-BE49-F238E27FC236}">
                  <a16:creationId xmlns:a16="http://schemas.microsoft.com/office/drawing/2014/main" id="{A4EC5834-E467-4F75-94BE-AC5FD35E5FE7}"/>
                </a:ext>
              </a:extLst>
            </p:cNvPr>
            <p:cNvPicPr>
              <a:picLocks noChangeAspect="1"/>
            </p:cNvPicPr>
            <p:nvPr/>
          </p:nvPicPr>
          <p:blipFill>
            <a:blip r:embed="rId16"/>
            <a:stretch>
              <a:fillRect/>
            </a:stretch>
          </p:blipFill>
          <p:spPr>
            <a:xfrm>
              <a:off x="8418528" y="3405349"/>
              <a:ext cx="511346" cy="609551"/>
            </a:xfrm>
            <a:prstGeom prst="rect">
              <a:avLst/>
            </a:prstGeom>
          </p:spPr>
        </p:pic>
      </p:grpSp>
      <p:pic>
        <p:nvPicPr>
          <p:cNvPr id="36" name="Bild 35" descr="Läkare">
            <a:extLst>
              <a:ext uri="{FF2B5EF4-FFF2-40B4-BE49-F238E27FC236}">
                <a16:creationId xmlns:a16="http://schemas.microsoft.com/office/drawing/2014/main" id="{EA03FFE3-9553-42A3-B9B6-0BD6CFFCD6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234329" y="3393486"/>
            <a:ext cx="533260" cy="533260"/>
          </a:xfrm>
          <a:prstGeom prst="rect">
            <a:avLst/>
          </a:prstGeom>
        </p:spPr>
      </p:pic>
      <p:pic>
        <p:nvPicPr>
          <p:cNvPr id="37" name="Bild 36" descr="Universell åtkomst">
            <a:extLst>
              <a:ext uri="{FF2B5EF4-FFF2-40B4-BE49-F238E27FC236}">
                <a16:creationId xmlns:a16="http://schemas.microsoft.com/office/drawing/2014/main" id="{BC7622F5-63DE-475D-B90C-166E919ADB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701070" y="3393486"/>
            <a:ext cx="533259" cy="533259"/>
          </a:xfrm>
          <a:prstGeom prst="rect">
            <a:avLst/>
          </a:prstGeom>
        </p:spPr>
      </p:pic>
      <p:pic>
        <p:nvPicPr>
          <p:cNvPr id="49" name="Bild 48" descr="Kreditkort">
            <a:extLst>
              <a:ext uri="{FF2B5EF4-FFF2-40B4-BE49-F238E27FC236}">
                <a16:creationId xmlns:a16="http://schemas.microsoft.com/office/drawing/2014/main" id="{C0A0611E-DEAE-46ED-8191-F4252DE2298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99252" y="2872644"/>
            <a:ext cx="289753" cy="289753"/>
          </a:xfrm>
          <a:prstGeom prst="rect">
            <a:avLst/>
          </a:prstGeom>
        </p:spPr>
      </p:pic>
      <p:pic>
        <p:nvPicPr>
          <p:cNvPr id="50" name="Bild 49" descr="Smartphone">
            <a:extLst>
              <a:ext uri="{FF2B5EF4-FFF2-40B4-BE49-F238E27FC236}">
                <a16:creationId xmlns:a16="http://schemas.microsoft.com/office/drawing/2014/main" id="{1FF271D9-87BA-4276-A50A-586FB1972EB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47995" y="2886763"/>
            <a:ext cx="264631" cy="264631"/>
          </a:xfrm>
          <a:prstGeom prst="rect">
            <a:avLst/>
          </a:prstGeom>
        </p:spPr>
      </p:pic>
      <p:pic>
        <p:nvPicPr>
          <p:cNvPr id="56" name="Bild 55" descr="Lås">
            <a:extLst>
              <a:ext uri="{FF2B5EF4-FFF2-40B4-BE49-F238E27FC236}">
                <a16:creationId xmlns:a16="http://schemas.microsoft.com/office/drawing/2014/main" id="{091E5423-2098-470D-A9CE-13A54982742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50206" y="3081620"/>
            <a:ext cx="271120" cy="271120"/>
          </a:xfrm>
          <a:prstGeom prst="rect">
            <a:avLst/>
          </a:prstGeom>
        </p:spPr>
      </p:pic>
      <p:pic>
        <p:nvPicPr>
          <p:cNvPr id="69" name="Bildobjekt 68">
            <a:extLst>
              <a:ext uri="{FF2B5EF4-FFF2-40B4-BE49-F238E27FC236}">
                <a16:creationId xmlns:a16="http://schemas.microsoft.com/office/drawing/2014/main" id="{A2A25DF4-AB26-4515-AE1D-C69F4A5790B5}"/>
              </a:ext>
            </a:extLst>
          </p:cNvPr>
          <p:cNvPicPr>
            <a:picLocks noChangeAspect="1"/>
          </p:cNvPicPr>
          <p:nvPr/>
        </p:nvPicPr>
        <p:blipFill>
          <a:blip r:embed="rId16"/>
          <a:stretch>
            <a:fillRect/>
          </a:stretch>
        </p:blipFill>
        <p:spPr>
          <a:xfrm>
            <a:off x="6828418" y="1897037"/>
            <a:ext cx="511346" cy="609551"/>
          </a:xfrm>
          <a:prstGeom prst="rect">
            <a:avLst/>
          </a:prstGeom>
        </p:spPr>
      </p:pic>
      <p:pic>
        <p:nvPicPr>
          <p:cNvPr id="71" name="Bildobjekt 70">
            <a:extLst>
              <a:ext uri="{FF2B5EF4-FFF2-40B4-BE49-F238E27FC236}">
                <a16:creationId xmlns:a16="http://schemas.microsoft.com/office/drawing/2014/main" id="{E4920C41-E693-4C57-9398-5B20571D5BCA}"/>
              </a:ext>
            </a:extLst>
          </p:cNvPr>
          <p:cNvPicPr>
            <a:picLocks noChangeAspect="1"/>
          </p:cNvPicPr>
          <p:nvPr/>
        </p:nvPicPr>
        <p:blipFill>
          <a:blip r:embed="rId16"/>
          <a:stretch>
            <a:fillRect/>
          </a:stretch>
        </p:blipFill>
        <p:spPr>
          <a:xfrm>
            <a:off x="7411241" y="2693260"/>
            <a:ext cx="339644" cy="404873"/>
          </a:xfrm>
          <a:prstGeom prst="rect">
            <a:avLst/>
          </a:prstGeom>
        </p:spPr>
      </p:pic>
      <p:pic>
        <p:nvPicPr>
          <p:cNvPr id="72" name="Bildobjekt 71">
            <a:extLst>
              <a:ext uri="{FF2B5EF4-FFF2-40B4-BE49-F238E27FC236}">
                <a16:creationId xmlns:a16="http://schemas.microsoft.com/office/drawing/2014/main" id="{D8258775-37C0-47D5-B6C9-A7D42570106A}"/>
              </a:ext>
            </a:extLst>
          </p:cNvPr>
          <p:cNvPicPr>
            <a:picLocks noChangeAspect="1"/>
          </p:cNvPicPr>
          <p:nvPr/>
        </p:nvPicPr>
        <p:blipFill>
          <a:blip r:embed="rId16"/>
          <a:stretch>
            <a:fillRect/>
          </a:stretch>
        </p:blipFill>
        <p:spPr>
          <a:xfrm>
            <a:off x="8840634" y="3269467"/>
            <a:ext cx="339644" cy="404873"/>
          </a:xfrm>
          <a:prstGeom prst="rect">
            <a:avLst/>
          </a:prstGeom>
        </p:spPr>
      </p:pic>
      <p:sp>
        <p:nvSpPr>
          <p:cNvPr id="58" name="Rektangel: rundade hörn 57">
            <a:extLst>
              <a:ext uri="{FF2B5EF4-FFF2-40B4-BE49-F238E27FC236}">
                <a16:creationId xmlns:a16="http://schemas.microsoft.com/office/drawing/2014/main" id="{D88BFCEC-8853-43B1-A931-AE1E16C3E221}"/>
              </a:ext>
            </a:extLst>
          </p:cNvPr>
          <p:cNvSpPr/>
          <p:nvPr/>
        </p:nvSpPr>
        <p:spPr>
          <a:xfrm>
            <a:off x="5824410" y="737364"/>
            <a:ext cx="2312297" cy="790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dirty="0">
                <a:solidFill>
                  <a:schemeClr val="tx1"/>
                </a:solidFill>
              </a:rPr>
              <a:t>Anvisningstjänst</a:t>
            </a:r>
          </a:p>
        </p:txBody>
      </p:sp>
      <p:pic>
        <p:nvPicPr>
          <p:cNvPr id="14" name="Bild 13" descr="Nätverk">
            <a:extLst>
              <a:ext uri="{FF2B5EF4-FFF2-40B4-BE49-F238E27FC236}">
                <a16:creationId xmlns:a16="http://schemas.microsoft.com/office/drawing/2014/main" id="{549F066B-BDC9-49AB-946D-DFA64A486E1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532720" y="967597"/>
            <a:ext cx="627017" cy="627017"/>
          </a:xfrm>
          <a:prstGeom prst="rect">
            <a:avLst/>
          </a:prstGeom>
        </p:spPr>
      </p:pic>
      <p:pic>
        <p:nvPicPr>
          <p:cNvPr id="30" name="Bildobjekt 29">
            <a:extLst>
              <a:ext uri="{FF2B5EF4-FFF2-40B4-BE49-F238E27FC236}">
                <a16:creationId xmlns:a16="http://schemas.microsoft.com/office/drawing/2014/main" id="{C7CC5C95-272F-474E-BC85-B8CF1EDC7B46}"/>
              </a:ext>
            </a:extLst>
          </p:cNvPr>
          <p:cNvPicPr>
            <a:picLocks noChangeAspect="1"/>
          </p:cNvPicPr>
          <p:nvPr/>
        </p:nvPicPr>
        <p:blipFill>
          <a:blip r:embed="rId25"/>
          <a:stretch>
            <a:fillRect/>
          </a:stretch>
        </p:blipFill>
        <p:spPr>
          <a:xfrm>
            <a:off x="2403224" y="4339080"/>
            <a:ext cx="1433127" cy="1510894"/>
          </a:xfrm>
          <a:prstGeom prst="rect">
            <a:avLst/>
          </a:prstGeom>
        </p:spPr>
      </p:pic>
      <p:cxnSp>
        <p:nvCxnSpPr>
          <p:cNvPr id="43" name="Rak koppling 42">
            <a:extLst>
              <a:ext uri="{FF2B5EF4-FFF2-40B4-BE49-F238E27FC236}">
                <a16:creationId xmlns:a16="http://schemas.microsoft.com/office/drawing/2014/main" id="{7FCCC476-CF5A-4504-A300-C6AEBC8DD24F}"/>
              </a:ext>
            </a:extLst>
          </p:cNvPr>
          <p:cNvCxnSpPr>
            <a:cxnSpLocks/>
            <a:stCxn id="30" idx="0"/>
          </p:cNvCxnSpPr>
          <p:nvPr/>
        </p:nvCxnSpPr>
        <p:spPr>
          <a:xfrm flipV="1">
            <a:off x="3119788" y="3923770"/>
            <a:ext cx="789458" cy="415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EC1781BB-C6DE-4C4D-A9CA-44B221CCC648}"/>
              </a:ext>
            </a:extLst>
          </p:cNvPr>
          <p:cNvCxnSpPr>
            <a:cxnSpLocks/>
          </p:cNvCxnSpPr>
          <p:nvPr/>
        </p:nvCxnSpPr>
        <p:spPr>
          <a:xfrm flipH="1" flipV="1">
            <a:off x="3909246" y="3923770"/>
            <a:ext cx="1067329" cy="584052"/>
          </a:xfrm>
          <a:prstGeom prst="line">
            <a:avLst/>
          </a:prstGeom>
        </p:spPr>
        <p:style>
          <a:lnRef idx="1">
            <a:schemeClr val="accent1"/>
          </a:lnRef>
          <a:fillRef idx="0">
            <a:schemeClr val="accent1"/>
          </a:fillRef>
          <a:effectRef idx="0">
            <a:schemeClr val="accent1"/>
          </a:effectRef>
          <a:fontRef idx="minor">
            <a:schemeClr val="tx1"/>
          </a:fontRef>
        </p:style>
      </p:cxnSp>
      <p:pic>
        <p:nvPicPr>
          <p:cNvPr id="39" name="Bildobjekt 38">
            <a:extLst>
              <a:ext uri="{FF2B5EF4-FFF2-40B4-BE49-F238E27FC236}">
                <a16:creationId xmlns:a16="http://schemas.microsoft.com/office/drawing/2014/main" id="{1EFBFFE7-CFE6-4C9E-96BF-6094369ED020}"/>
              </a:ext>
            </a:extLst>
          </p:cNvPr>
          <p:cNvPicPr>
            <a:picLocks noChangeAspect="1"/>
          </p:cNvPicPr>
          <p:nvPr/>
        </p:nvPicPr>
        <p:blipFill>
          <a:blip r:embed="rId26"/>
          <a:stretch>
            <a:fillRect/>
          </a:stretch>
        </p:blipFill>
        <p:spPr>
          <a:xfrm>
            <a:off x="4025616" y="3987879"/>
            <a:ext cx="1909440" cy="1162732"/>
          </a:xfrm>
          <a:prstGeom prst="rect">
            <a:avLst/>
          </a:prstGeom>
        </p:spPr>
      </p:pic>
    </p:spTree>
    <p:extLst>
      <p:ext uri="{BB962C8B-B14F-4D97-AF65-F5344CB8AC3E}">
        <p14:creationId xmlns:p14="http://schemas.microsoft.com/office/powerpoint/2010/main" val="314392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89A765E-FB2F-4F6C-A797-0A3E75DC60F6}"/>
              </a:ext>
            </a:extLst>
          </p:cNvPr>
          <p:cNvSpPr>
            <a:spLocks noGrp="1"/>
          </p:cNvSpPr>
          <p:nvPr>
            <p:ph type="title"/>
          </p:nvPr>
        </p:nvSpPr>
        <p:spPr>
          <a:xfrm>
            <a:off x="643468" y="643467"/>
            <a:ext cx="3073550" cy="5126203"/>
          </a:xfrm>
        </p:spPr>
        <p:txBody>
          <a:bodyPr anchor="ctr">
            <a:normAutofit/>
          </a:bodyPr>
          <a:lstStyle/>
          <a:p>
            <a:pPr algn="r"/>
            <a:r>
              <a:rPr lang="sv-SE" dirty="0"/>
              <a:t>Federation</a:t>
            </a:r>
          </a:p>
        </p:txBody>
      </p:sp>
      <p:cxnSp>
        <p:nvCxnSpPr>
          <p:cNvPr id="6"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FD706A23-E034-417D-A0EB-287937BA3D08}"/>
              </a:ext>
            </a:extLst>
          </p:cNvPr>
          <p:cNvSpPr>
            <a:spLocks noGrp="1"/>
          </p:cNvSpPr>
          <p:nvPr>
            <p:ph idx="1"/>
          </p:nvPr>
        </p:nvSpPr>
        <p:spPr>
          <a:xfrm>
            <a:off x="4363786" y="621697"/>
            <a:ext cx="6791894" cy="5147973"/>
          </a:xfrm>
        </p:spPr>
        <p:txBody>
          <a:bodyPr anchor="ctr">
            <a:normAutofit/>
          </a:bodyPr>
          <a:lstStyle/>
          <a:p>
            <a:r>
              <a:rPr lang="sv-SE" dirty="0"/>
              <a:t>Ett samarbete mellan olika organisationer och leverantörer med möjlighet att använda sin identitet över organisationsgränser där det finns en gemensam överenskommelse om hur en identitet ska hanteras och säkerställas för att kunna användas hos flera organisationer och tjänster kallas för en </a:t>
            </a:r>
            <a:r>
              <a:rPr lang="sv-SE" b="1" dirty="0"/>
              <a:t>identitets- och behörighetsfederation</a:t>
            </a:r>
            <a:r>
              <a:rPr lang="sv-SE" dirty="0"/>
              <a:t>, ett samarbete mellan flera olika parter som resulterar i en väldigt flexibel lösning som erbjuder gott om möjligheter till smarta finesser och nya funktioner, samtidigt som den personliga integriteten är skyddad.</a:t>
            </a:r>
          </a:p>
        </p:txBody>
      </p:sp>
      <p:sp>
        <p:nvSpPr>
          <p:cNvPr id="12" name="Rectangle 11">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3510974"/>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 name="Bildobjekt 43">
            <a:extLst>
              <a:ext uri="{FF2B5EF4-FFF2-40B4-BE49-F238E27FC236}">
                <a16:creationId xmlns:a16="http://schemas.microsoft.com/office/drawing/2014/main" id="{F270918B-7695-42FF-AC37-3140E4636E6D}"/>
              </a:ext>
            </a:extLst>
          </p:cNvPr>
          <p:cNvPicPr>
            <a:picLocks noChangeAspect="1"/>
          </p:cNvPicPr>
          <p:nvPr/>
        </p:nvPicPr>
        <p:blipFill rotWithShape="1">
          <a:blip r:embed="rId2"/>
          <a:srcRect l="28278" t="23448" r="14011" b="14109"/>
          <a:stretch/>
        </p:blipFill>
        <p:spPr>
          <a:xfrm>
            <a:off x="876693" y="60758"/>
            <a:ext cx="10454326" cy="6406030"/>
          </a:xfrm>
          <a:prstGeom prst="rect">
            <a:avLst/>
          </a:prstGeom>
        </p:spPr>
      </p:pic>
      <p:grpSp>
        <p:nvGrpSpPr>
          <p:cNvPr id="39" name="Grupp 38">
            <a:extLst>
              <a:ext uri="{FF2B5EF4-FFF2-40B4-BE49-F238E27FC236}">
                <a16:creationId xmlns:a16="http://schemas.microsoft.com/office/drawing/2014/main" id="{502F3E7E-4D92-4B70-8FC2-28A4C431A970}"/>
              </a:ext>
            </a:extLst>
          </p:cNvPr>
          <p:cNvGrpSpPr/>
          <p:nvPr/>
        </p:nvGrpSpPr>
        <p:grpSpPr>
          <a:xfrm>
            <a:off x="5680782" y="1508935"/>
            <a:ext cx="885350" cy="767796"/>
            <a:chOff x="6103983" y="2493210"/>
            <a:chExt cx="885350" cy="767796"/>
          </a:xfrm>
          <a:solidFill>
            <a:srgbClr val="FF0000"/>
          </a:solidFill>
        </p:grpSpPr>
        <p:pic>
          <p:nvPicPr>
            <p:cNvPr id="40" name="Bild 39" descr="Nyckel">
              <a:extLst>
                <a:ext uri="{FF2B5EF4-FFF2-40B4-BE49-F238E27FC236}">
                  <a16:creationId xmlns:a16="http://schemas.microsoft.com/office/drawing/2014/main" id="{59590E13-C0BF-4ED7-90FF-E449F8FD5A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0657" y="2841433"/>
              <a:ext cx="199874" cy="199874"/>
            </a:xfrm>
            <a:prstGeom prst="rect">
              <a:avLst/>
            </a:prstGeom>
          </p:spPr>
        </p:pic>
        <p:pic>
          <p:nvPicPr>
            <p:cNvPr id="41" name="Bild 40" descr="Check">
              <a:extLst>
                <a:ext uri="{FF2B5EF4-FFF2-40B4-BE49-F238E27FC236}">
                  <a16:creationId xmlns:a16="http://schemas.microsoft.com/office/drawing/2014/main" id="{556946CD-FD0D-4770-B70D-6B9E0C5018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983" y="2493210"/>
              <a:ext cx="767796" cy="767796"/>
            </a:xfrm>
            <a:prstGeom prst="rect">
              <a:avLst/>
            </a:prstGeom>
          </p:spPr>
        </p:pic>
        <p:sp>
          <p:nvSpPr>
            <p:cNvPr id="42" name="textruta 41">
              <a:extLst>
                <a:ext uri="{FF2B5EF4-FFF2-40B4-BE49-F238E27FC236}">
                  <a16:creationId xmlns:a16="http://schemas.microsoft.com/office/drawing/2014/main" id="{E22691E1-D2D8-48F0-BF54-BC15931263F5}"/>
                </a:ext>
              </a:extLst>
            </p:cNvPr>
            <p:cNvSpPr txBox="1"/>
            <p:nvPr/>
          </p:nvSpPr>
          <p:spPr>
            <a:xfrm>
              <a:off x="6212336" y="2999396"/>
              <a:ext cx="776997" cy="261610"/>
            </a:xfrm>
            <a:prstGeom prst="rect">
              <a:avLst/>
            </a:prstGeom>
            <a:noFill/>
          </p:spPr>
          <p:txBody>
            <a:bodyPr wrap="square" rtlCol="0">
              <a:spAutoFit/>
            </a:bodyPr>
            <a:lstStyle/>
            <a:p>
              <a:r>
                <a:rPr lang="sv-SE" sz="1100" dirty="0"/>
                <a:t>Biljett</a:t>
              </a:r>
            </a:p>
          </p:txBody>
        </p:sp>
      </p:grpSp>
    </p:spTree>
    <p:extLst>
      <p:ext uri="{BB962C8B-B14F-4D97-AF65-F5344CB8AC3E}">
        <p14:creationId xmlns:p14="http://schemas.microsoft.com/office/powerpoint/2010/main" val="190090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3FF9F99A-5112-4672-BBE6-B7149E836196}"/>
              </a:ext>
            </a:extLst>
          </p:cNvPr>
          <p:cNvSpPr>
            <a:spLocks noGrp="1"/>
          </p:cNvSpPr>
          <p:nvPr>
            <p:ph type="title"/>
          </p:nvPr>
        </p:nvSpPr>
        <p:spPr>
          <a:xfrm>
            <a:off x="492370" y="516835"/>
            <a:ext cx="3084844" cy="5772840"/>
          </a:xfrm>
        </p:spPr>
        <p:txBody>
          <a:bodyPr anchor="ctr">
            <a:normAutofit/>
          </a:bodyPr>
          <a:lstStyle/>
          <a:p>
            <a:r>
              <a:rPr lang="sv-SE" sz="2500">
                <a:solidFill>
                  <a:schemeClr val="bg1"/>
                </a:solidFill>
              </a:rPr>
              <a:t>Överenskommelserna som bygger en federation</a:t>
            </a:r>
          </a:p>
        </p:txBody>
      </p:sp>
      <p:graphicFrame>
        <p:nvGraphicFramePr>
          <p:cNvPr id="5" name="Platshållare för innehåll 2">
            <a:extLst>
              <a:ext uri="{FF2B5EF4-FFF2-40B4-BE49-F238E27FC236}">
                <a16:creationId xmlns:a16="http://schemas.microsoft.com/office/drawing/2014/main" id="{C321134A-CBDD-412C-B63D-499667D853FB}"/>
              </a:ext>
            </a:extLst>
          </p:cNvPr>
          <p:cNvGraphicFramePr>
            <a:graphicFrameLocks noGrp="1"/>
          </p:cNvGraphicFramePr>
          <p:nvPr>
            <p:ph idx="1"/>
            <p:extLst>
              <p:ext uri="{D42A27DB-BD31-4B8C-83A1-F6EECF244321}">
                <p14:modId xmlns:p14="http://schemas.microsoft.com/office/powerpoint/2010/main" val="261275092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517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942684-4F1E-4651-8030-E826D6D1B96D}"/>
              </a:ext>
            </a:extLst>
          </p:cNvPr>
          <p:cNvSpPr>
            <a:spLocks noGrp="1"/>
          </p:cNvSpPr>
          <p:nvPr>
            <p:ph type="title"/>
          </p:nvPr>
        </p:nvSpPr>
        <p:spPr>
          <a:xfrm>
            <a:off x="1097280" y="286603"/>
            <a:ext cx="10058400" cy="1450757"/>
          </a:xfrm>
        </p:spPr>
        <p:txBody>
          <a:bodyPr>
            <a:normAutofit/>
          </a:bodyPr>
          <a:lstStyle/>
          <a:p>
            <a:r>
              <a:rPr lang="sv-SE"/>
              <a:t>Delarna i en federation</a:t>
            </a:r>
          </a:p>
        </p:txBody>
      </p:sp>
      <p:graphicFrame>
        <p:nvGraphicFramePr>
          <p:cNvPr id="5" name="Platshållare för innehåll 2">
            <a:extLst>
              <a:ext uri="{FF2B5EF4-FFF2-40B4-BE49-F238E27FC236}">
                <a16:creationId xmlns:a16="http://schemas.microsoft.com/office/drawing/2014/main" id="{750BA942-48AB-4D5F-BEC7-CEBA5C31091B}"/>
              </a:ext>
            </a:extLst>
          </p:cNvPr>
          <p:cNvGraphicFramePr>
            <a:graphicFrameLocks noGrp="1"/>
          </p:cNvGraphicFramePr>
          <p:nvPr>
            <p:ph idx="1"/>
            <p:extLst>
              <p:ext uri="{D42A27DB-BD31-4B8C-83A1-F6EECF244321}">
                <p14:modId xmlns:p14="http://schemas.microsoft.com/office/powerpoint/2010/main" val="19286415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605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AA3B43-B382-42F3-8E8F-620544AE53DC}"/>
              </a:ext>
            </a:extLst>
          </p:cNvPr>
          <p:cNvSpPr>
            <a:spLocks noGrp="1"/>
          </p:cNvSpPr>
          <p:nvPr>
            <p:ph type="title"/>
          </p:nvPr>
        </p:nvSpPr>
        <p:spPr/>
        <p:txBody>
          <a:bodyPr/>
          <a:lstStyle/>
          <a:p>
            <a:r>
              <a:rPr lang="sv-SE" dirty="0"/>
              <a:t>Delarna i en federation</a:t>
            </a:r>
          </a:p>
        </p:txBody>
      </p:sp>
      <p:pic>
        <p:nvPicPr>
          <p:cNvPr id="3" name="Bildobjekt 2">
            <a:extLst>
              <a:ext uri="{FF2B5EF4-FFF2-40B4-BE49-F238E27FC236}">
                <a16:creationId xmlns:a16="http://schemas.microsoft.com/office/drawing/2014/main" id="{08383145-370B-4D55-B549-4AEE76F5EF59}"/>
              </a:ext>
            </a:extLst>
          </p:cNvPr>
          <p:cNvPicPr>
            <a:picLocks noChangeAspect="1"/>
          </p:cNvPicPr>
          <p:nvPr/>
        </p:nvPicPr>
        <p:blipFill>
          <a:blip r:embed="rId2"/>
          <a:stretch>
            <a:fillRect/>
          </a:stretch>
        </p:blipFill>
        <p:spPr>
          <a:xfrm>
            <a:off x="3381999" y="2415776"/>
            <a:ext cx="7133601" cy="4176215"/>
          </a:xfrm>
          <a:prstGeom prst="rect">
            <a:avLst/>
          </a:prstGeom>
        </p:spPr>
      </p:pic>
    </p:spTree>
    <p:extLst>
      <p:ext uri="{BB962C8B-B14F-4D97-AF65-F5344CB8AC3E}">
        <p14:creationId xmlns:p14="http://schemas.microsoft.com/office/powerpoint/2010/main" val="321207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E8DF70-EAE3-40CA-82B7-BC0573768418}"/>
              </a:ext>
            </a:extLst>
          </p:cNvPr>
          <p:cNvSpPr>
            <a:spLocks noGrp="1"/>
          </p:cNvSpPr>
          <p:nvPr>
            <p:ph type="title"/>
          </p:nvPr>
        </p:nvSpPr>
        <p:spPr>
          <a:xfrm>
            <a:off x="1097280" y="286603"/>
            <a:ext cx="10058400" cy="1450757"/>
          </a:xfrm>
        </p:spPr>
        <p:txBody>
          <a:bodyPr>
            <a:normAutofit/>
          </a:bodyPr>
          <a:lstStyle/>
          <a:p>
            <a:r>
              <a:rPr lang="sv-SE" dirty="0"/>
              <a:t>Pengar att spara och integritet att skydda</a:t>
            </a:r>
          </a:p>
        </p:txBody>
      </p:sp>
      <p:graphicFrame>
        <p:nvGraphicFramePr>
          <p:cNvPr id="5" name="Platshållare för innehåll 2">
            <a:extLst>
              <a:ext uri="{FF2B5EF4-FFF2-40B4-BE49-F238E27FC236}">
                <a16:creationId xmlns:a16="http://schemas.microsoft.com/office/drawing/2014/main" id="{0F2A2BA8-4B00-4AED-9FB6-8C26504ECA08}"/>
              </a:ext>
            </a:extLst>
          </p:cNvPr>
          <p:cNvGraphicFramePr>
            <a:graphicFrameLocks noGrp="1"/>
          </p:cNvGraphicFramePr>
          <p:nvPr>
            <p:ph idx="1"/>
            <p:extLst>
              <p:ext uri="{D42A27DB-BD31-4B8C-83A1-F6EECF244321}">
                <p14:modId xmlns:p14="http://schemas.microsoft.com/office/powerpoint/2010/main" val="400834750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668576"/>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33E37"/>
      </a:dk2>
      <a:lt2>
        <a:srgbClr val="EBE7E6"/>
      </a:lt2>
      <a:accent1>
        <a:srgbClr val="4CAFC1"/>
      </a:accent1>
      <a:accent2>
        <a:srgbClr val="3BB192"/>
      </a:accent2>
      <a:accent3>
        <a:srgbClr val="47B56A"/>
      </a:accent3>
      <a:accent4>
        <a:srgbClr val="46B13B"/>
      </a:accent4>
      <a:accent5>
        <a:srgbClr val="7CB045"/>
      </a:accent5>
      <a:accent6>
        <a:srgbClr val="A0A737"/>
      </a:accent6>
      <a:hlink>
        <a:srgbClr val="529130"/>
      </a:hlink>
      <a:folHlink>
        <a:srgbClr val="848484"/>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0D1B7FE84C3E45A7A2223AC4651ECD" ma:contentTypeVersion="7" ma:contentTypeDescription="Create a new document." ma:contentTypeScope="" ma:versionID="9d49151d535e17229b477a0cc55ee4e4">
  <xsd:schema xmlns:xsd="http://www.w3.org/2001/XMLSchema" xmlns:xs="http://www.w3.org/2001/XMLSchema" xmlns:p="http://schemas.microsoft.com/office/2006/metadata/properties" xmlns:ns3="5d076215-5596-4676-8441-adb530c54fdd" targetNamespace="http://schemas.microsoft.com/office/2006/metadata/properties" ma:root="true" ma:fieldsID="82bac4e61ac39ea7a0455e3122dd9ff5" ns3:_="">
    <xsd:import namespace="5d076215-5596-4676-8441-adb530c54fd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076215-5596-4676-8441-adb530c54f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EE1542-AAB9-4CA0-8EE2-83715CE40E65}">
  <ds:schemaRefs>
    <ds:schemaRef ds:uri="http://schemas.microsoft.com/sharepoint/v3/contenttype/forms"/>
  </ds:schemaRefs>
</ds:datastoreItem>
</file>

<file path=customXml/itemProps2.xml><?xml version="1.0" encoding="utf-8"?>
<ds:datastoreItem xmlns:ds="http://schemas.openxmlformats.org/officeDocument/2006/customXml" ds:itemID="{6E4F7C8B-1ACB-4F57-89C6-C12C2ECD51D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39E0629-9ABF-4B2A-B2CE-DD596314B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076215-5596-4676-8441-adb530c54f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292</TotalTime>
  <Words>3706</Words>
  <Application>Microsoft Office PowerPoint</Application>
  <PresentationFormat>Bredbild</PresentationFormat>
  <Paragraphs>290</Paragraphs>
  <Slides>50</Slides>
  <Notes>2</Notes>
  <HiddenSlides>5</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50</vt:i4>
      </vt:variant>
    </vt:vector>
  </HeadingPairs>
  <TitlesOfParts>
    <vt:vector size="55" baseType="lpstr">
      <vt:lpstr>Arial</vt:lpstr>
      <vt:lpstr>Calibri</vt:lpstr>
      <vt:lpstr>Calibri Light</vt:lpstr>
      <vt:lpstr>Wingdings</vt:lpstr>
      <vt:lpstr>RetrospectVTI</vt:lpstr>
      <vt:lpstr>Identitet och åtkomst i en federation</vt:lpstr>
      <vt:lpstr>Enkel och säker inloggning till en tjänst</vt:lpstr>
      <vt:lpstr>Ett exempel från VGR - FVM</vt:lpstr>
      <vt:lpstr>Tillit bygger på vissa gemensamma ställningstaganden – krav från FVM</vt:lpstr>
      <vt:lpstr>Federation</vt:lpstr>
      <vt:lpstr>Överenskommelserna som bygger en federation</vt:lpstr>
      <vt:lpstr>Delarna i en federation</vt:lpstr>
      <vt:lpstr>Delarna i en federation</vt:lpstr>
      <vt:lpstr>Pengar att spara och integritet att skydda</vt:lpstr>
      <vt:lpstr>Vinster med en federation Vad nyttan med en federation är beror på perspektiv. För användare och deras organisationer finns vissa fördelar, för tjänsteleverantörer andra. Till detta kommer också branschövergripande vinster.</vt:lpstr>
      <vt:lpstr>Verksamhetsbehov och drivkrafter kopplat till identitet och åtkomst  – Ineras referensarkitektur</vt:lpstr>
      <vt:lpstr>Tekniska lösningar för identitetsfederationer</vt:lpstr>
      <vt:lpstr>Teknisk standard</vt:lpstr>
      <vt:lpstr>Teknisk standard</vt:lpstr>
      <vt:lpstr>Teknisk standard</vt:lpstr>
      <vt:lpstr>Teknisk standard - SAML</vt:lpstr>
      <vt:lpstr>Teknisk standard - OpenID Connect</vt:lpstr>
      <vt:lpstr>Användarorganisation</vt:lpstr>
      <vt:lpstr>Elektronisk identitetshandling</vt:lpstr>
      <vt:lpstr>Identitetsintygsutgivare</vt:lpstr>
      <vt:lpstr>Attribututgivare</vt:lpstr>
      <vt:lpstr>Användarattribut</vt:lpstr>
      <vt:lpstr>Behörighetsattribut</vt:lpstr>
      <vt:lpstr>Tjänsteleverantör</vt:lpstr>
      <vt:lpstr>Federationsoperatör</vt:lpstr>
      <vt:lpstr>Anvisningstjänster visar användaren vägen till inloggningen</vt:lpstr>
      <vt:lpstr>Tillitsnivåer för e-legitimering</vt:lpstr>
      <vt:lpstr>DIGG - Myndigheten för digital förvaltning</vt:lpstr>
      <vt:lpstr>Tvåfaktorsautentisering</vt:lpstr>
      <vt:lpstr>DIGG har granskat och godkänt följande e-legitimationer</vt:lpstr>
      <vt:lpstr>Stark autentisering EUROPAPARLAMENTETS OCH RÅDETS FÖRORDNING (EU) nr 910/2014 </vt:lpstr>
      <vt:lpstr>SAMBI</vt:lpstr>
      <vt:lpstr>Medlem i SAMBI</vt:lpstr>
      <vt:lpstr>Sambiombud</vt:lpstr>
      <vt:lpstr>Gruppföreträdare i SAMBI</vt:lpstr>
      <vt:lpstr>Projektets övergripande mål</vt:lpstr>
      <vt:lpstr>Vad blir leveransen?</vt:lpstr>
      <vt:lpstr>Syftet med projektet – komma fram till bästa lösning</vt:lpstr>
      <vt:lpstr>Ordlista A</vt:lpstr>
      <vt:lpstr>Ordlista B-E</vt:lpstr>
      <vt:lpstr>Ordlista F</vt:lpstr>
      <vt:lpstr>Ordlista I-L</vt:lpstr>
      <vt:lpstr>Ordlista I-O</vt:lpstr>
      <vt:lpstr>Ordlista P-S</vt:lpstr>
      <vt:lpstr>Ordlista T</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Identitet och åtkomst i en federation</dc:title>
  <dc:creator>John Petersson</dc:creator>
  <cp:lastModifiedBy>John Petersson</cp:lastModifiedBy>
  <cp:revision>1</cp:revision>
  <dcterms:created xsi:type="dcterms:W3CDTF">2019-09-02T10:53:20Z</dcterms:created>
  <dcterms:modified xsi:type="dcterms:W3CDTF">2019-09-17T19:15:25Z</dcterms:modified>
</cp:coreProperties>
</file>