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1" r:id="rId3"/>
    <p:sldId id="263" r:id="rId4"/>
    <p:sldId id="345" r:id="rId5"/>
    <p:sldId id="346" r:id="rId6"/>
    <p:sldId id="347" r:id="rId7"/>
    <p:sldId id="349" r:id="rId8"/>
    <p:sldId id="339" r:id="rId9"/>
    <p:sldId id="340" r:id="rId10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F55731BC-3009-470C-B03B-FC9689D185B9}">
          <p14:sldIdLst>
            <p14:sldId id="259"/>
            <p14:sldId id="261"/>
            <p14:sldId id="263"/>
            <p14:sldId id="345"/>
            <p14:sldId id="346"/>
            <p14:sldId id="347"/>
            <p14:sldId id="349"/>
            <p14:sldId id="339"/>
            <p14:sldId id="340"/>
          </p14:sldIdLst>
        </p14:section>
        <p14:section name="Namnlöst avsnitt" id="{5A2BE4F2-983A-42EB-AA47-F0776B4E3BFF}">
          <p14:sldIdLst/>
        </p14:section>
        <p14:section name="Gamla bilder" id="{AF5CDF6A-31FB-4A66-8898-EEC1D1A94E3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Woxneryd" initials="SW" lastIdx="1" clrIdx="0">
    <p:extLst>
      <p:ext uri="{19B8F6BF-5375-455C-9EA6-DF929625EA0E}">
        <p15:presenceInfo xmlns:p15="http://schemas.microsoft.com/office/powerpoint/2012/main" userId="S-1-5-21-4207368772-811273523-976865563-5282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8"/>
    <a:srgbClr val="F2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83064" autoAdjust="0"/>
  </p:normalViewPr>
  <p:slideViewPr>
    <p:cSldViewPr snapToGrid="0">
      <p:cViewPr varScale="1">
        <p:scale>
          <a:sx n="60" d="100"/>
          <a:sy n="60" d="100"/>
        </p:scale>
        <p:origin x="10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D100DA-F670-4894-AD57-5E3BC786072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C7922FE-19D6-4A7E-AF22-B59E34A5B587}">
      <dgm:prSet phldrT="[Text]"/>
      <dgm:spPr/>
      <dgm:t>
        <a:bodyPr/>
        <a:lstStyle/>
        <a:p>
          <a:r>
            <a:rPr lang="sv-SE" dirty="0"/>
            <a:t>Planering</a:t>
          </a:r>
        </a:p>
      </dgm:t>
    </dgm:pt>
    <dgm:pt modelId="{D298E2B5-E455-40C3-AC37-50E0DF08056A}" type="parTrans" cxnId="{C6ED9D57-BC4B-4D88-AA36-EECFC9D1C8A9}">
      <dgm:prSet/>
      <dgm:spPr/>
      <dgm:t>
        <a:bodyPr/>
        <a:lstStyle/>
        <a:p>
          <a:endParaRPr lang="sv-SE"/>
        </a:p>
      </dgm:t>
    </dgm:pt>
    <dgm:pt modelId="{4CA671BF-DED0-47C1-A0C2-E483A2FBD259}" type="sibTrans" cxnId="{C6ED9D57-BC4B-4D88-AA36-EECFC9D1C8A9}">
      <dgm:prSet/>
      <dgm:spPr/>
      <dgm:t>
        <a:bodyPr/>
        <a:lstStyle/>
        <a:p>
          <a:endParaRPr lang="sv-SE"/>
        </a:p>
      </dgm:t>
    </dgm:pt>
    <dgm:pt modelId="{A40AE040-9E2A-4718-9A0C-ACD6E6313FA6}">
      <dgm:prSet phldrT="[Text]"/>
      <dgm:spPr/>
      <dgm:t>
        <a:bodyPr/>
        <a:lstStyle/>
        <a:p>
          <a:r>
            <a:rPr lang="sv-SE" dirty="0"/>
            <a:t>Intervjuer</a:t>
          </a:r>
        </a:p>
      </dgm:t>
    </dgm:pt>
    <dgm:pt modelId="{62B0B074-E8B9-4EA4-87EC-1675AF59E0B7}" type="parTrans" cxnId="{C69783E2-F20F-4F7D-A034-6FCB00F8657A}">
      <dgm:prSet/>
      <dgm:spPr/>
      <dgm:t>
        <a:bodyPr/>
        <a:lstStyle/>
        <a:p>
          <a:endParaRPr lang="sv-SE"/>
        </a:p>
      </dgm:t>
    </dgm:pt>
    <dgm:pt modelId="{2593A856-12E4-439E-930A-CF8A444B6781}" type="sibTrans" cxnId="{C69783E2-F20F-4F7D-A034-6FCB00F8657A}">
      <dgm:prSet/>
      <dgm:spPr/>
      <dgm:t>
        <a:bodyPr/>
        <a:lstStyle/>
        <a:p>
          <a:endParaRPr lang="sv-SE"/>
        </a:p>
      </dgm:t>
    </dgm:pt>
    <dgm:pt modelId="{940CDEDC-65DA-4133-BA41-E68FC9877228}">
      <dgm:prSet phldrT="[Text]"/>
      <dgm:spPr/>
      <dgm:t>
        <a:bodyPr/>
        <a:lstStyle/>
        <a:p>
          <a:r>
            <a:rPr lang="sv-SE" dirty="0"/>
            <a:t>Workshop &amp; prioritering av handlingsplan</a:t>
          </a:r>
        </a:p>
      </dgm:t>
    </dgm:pt>
    <dgm:pt modelId="{DC6D37B2-E1F7-463C-B695-F4BBFCFCC48B}" type="parTrans" cxnId="{5A73C46D-2064-42D3-9831-9374FA6483A5}">
      <dgm:prSet/>
      <dgm:spPr/>
      <dgm:t>
        <a:bodyPr/>
        <a:lstStyle/>
        <a:p>
          <a:endParaRPr lang="sv-SE"/>
        </a:p>
      </dgm:t>
    </dgm:pt>
    <dgm:pt modelId="{81A47C2D-C6DD-43CE-9057-44B007FB94CA}" type="sibTrans" cxnId="{5A73C46D-2064-42D3-9831-9374FA6483A5}">
      <dgm:prSet/>
      <dgm:spPr/>
      <dgm:t>
        <a:bodyPr/>
        <a:lstStyle/>
        <a:p>
          <a:endParaRPr lang="sv-SE"/>
        </a:p>
      </dgm:t>
    </dgm:pt>
    <dgm:pt modelId="{60E5FFFC-BB82-4B74-99B3-D8B9C754C57A}">
      <dgm:prSet phldrT="[Text]"/>
      <dgm:spPr/>
      <dgm:t>
        <a:bodyPr/>
        <a:lstStyle/>
        <a:p>
          <a:r>
            <a:rPr lang="sv-SE" dirty="0"/>
            <a:t>Avslut</a:t>
          </a:r>
        </a:p>
      </dgm:t>
    </dgm:pt>
    <dgm:pt modelId="{D89BC4D3-8B1C-4EAE-8547-355D7975ECAA}" type="parTrans" cxnId="{FF11B05C-DDFA-468F-82AB-AB43C695D9FF}">
      <dgm:prSet/>
      <dgm:spPr/>
      <dgm:t>
        <a:bodyPr/>
        <a:lstStyle/>
        <a:p>
          <a:endParaRPr lang="sv-SE"/>
        </a:p>
      </dgm:t>
    </dgm:pt>
    <dgm:pt modelId="{AD09C8B8-4764-4355-ACC1-A8561B40D5F5}" type="sibTrans" cxnId="{FF11B05C-DDFA-468F-82AB-AB43C695D9FF}">
      <dgm:prSet/>
      <dgm:spPr/>
      <dgm:t>
        <a:bodyPr/>
        <a:lstStyle/>
        <a:p>
          <a:endParaRPr lang="sv-SE"/>
        </a:p>
      </dgm:t>
    </dgm:pt>
    <dgm:pt modelId="{33ABCF7F-F0E6-4AB2-B085-1BDDBD640747}">
      <dgm:prSet phldrT="[Text]"/>
      <dgm:spPr/>
      <dgm:t>
        <a:bodyPr/>
        <a:lstStyle/>
        <a:p>
          <a:r>
            <a:rPr lang="sv-SE" dirty="0"/>
            <a:t>Analys &amp; Sammanställning</a:t>
          </a:r>
        </a:p>
      </dgm:t>
    </dgm:pt>
    <dgm:pt modelId="{A2966752-F96F-4DE3-8BF5-D0C20F15C14A}" type="parTrans" cxnId="{4C7D8EFD-2EDF-43BA-BBA6-F7777251F143}">
      <dgm:prSet/>
      <dgm:spPr/>
      <dgm:t>
        <a:bodyPr/>
        <a:lstStyle/>
        <a:p>
          <a:endParaRPr lang="sv-SE"/>
        </a:p>
      </dgm:t>
    </dgm:pt>
    <dgm:pt modelId="{B89AB113-8D7C-4579-8E5A-1DA92E23A443}" type="sibTrans" cxnId="{4C7D8EFD-2EDF-43BA-BBA6-F7777251F143}">
      <dgm:prSet/>
      <dgm:spPr/>
      <dgm:t>
        <a:bodyPr/>
        <a:lstStyle/>
        <a:p>
          <a:endParaRPr lang="sv-SE"/>
        </a:p>
      </dgm:t>
    </dgm:pt>
    <dgm:pt modelId="{C03DA688-5E9B-4B5F-9F65-2C5AFFF477CD}">
      <dgm:prSet phldrT="[Text]"/>
      <dgm:spPr/>
      <dgm:t>
        <a:bodyPr/>
        <a:lstStyle/>
        <a:p>
          <a:r>
            <a:rPr lang="sv-SE" dirty="0"/>
            <a:t>Start</a:t>
          </a:r>
        </a:p>
      </dgm:t>
    </dgm:pt>
    <dgm:pt modelId="{AE2AA17C-84E1-44C3-A7FC-A77D21983D31}" type="parTrans" cxnId="{6381B046-8289-4ADE-9F01-FAB72816535E}">
      <dgm:prSet/>
      <dgm:spPr/>
      <dgm:t>
        <a:bodyPr/>
        <a:lstStyle/>
        <a:p>
          <a:endParaRPr lang="sv-SE"/>
        </a:p>
      </dgm:t>
    </dgm:pt>
    <dgm:pt modelId="{A798E3B9-A40E-4AD5-95C1-D1C6662B4048}" type="sibTrans" cxnId="{6381B046-8289-4ADE-9F01-FAB72816535E}">
      <dgm:prSet/>
      <dgm:spPr/>
      <dgm:t>
        <a:bodyPr/>
        <a:lstStyle/>
        <a:p>
          <a:endParaRPr lang="sv-SE"/>
        </a:p>
      </dgm:t>
    </dgm:pt>
    <dgm:pt modelId="{2631BCBF-221C-41FE-A5C0-B3E99A11153B}" type="pres">
      <dgm:prSet presAssocID="{82D100DA-F670-4894-AD57-5E3BC7860725}" presName="Name0" presStyleCnt="0">
        <dgm:presLayoutVars>
          <dgm:dir/>
          <dgm:animLvl val="lvl"/>
          <dgm:resizeHandles val="exact"/>
        </dgm:presLayoutVars>
      </dgm:prSet>
      <dgm:spPr/>
    </dgm:pt>
    <dgm:pt modelId="{607C8069-06C5-4377-B2BC-1751A2D7F582}" type="pres">
      <dgm:prSet presAssocID="{C03DA688-5E9B-4B5F-9F65-2C5AFFF477CD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C439BA2-B90E-4615-85A2-D3607E11625B}" type="pres">
      <dgm:prSet presAssocID="{A798E3B9-A40E-4AD5-95C1-D1C6662B4048}" presName="parTxOnlySpace" presStyleCnt="0"/>
      <dgm:spPr/>
    </dgm:pt>
    <dgm:pt modelId="{A052881F-E399-4C5D-B810-4E507CE3D7F0}" type="pres">
      <dgm:prSet presAssocID="{9C7922FE-19D6-4A7E-AF22-B59E34A5B587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CCF77432-91EC-43FB-AEB8-A8AF62C97BD9}" type="pres">
      <dgm:prSet presAssocID="{4CA671BF-DED0-47C1-A0C2-E483A2FBD259}" presName="parTxOnlySpace" presStyleCnt="0"/>
      <dgm:spPr/>
    </dgm:pt>
    <dgm:pt modelId="{E1A6DF84-96A8-44FA-B524-8293B579411E}" type="pres">
      <dgm:prSet presAssocID="{A40AE040-9E2A-4718-9A0C-ACD6E6313FA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0D845D96-4ED5-421B-BF18-AB9B3BC05E8D}" type="pres">
      <dgm:prSet presAssocID="{2593A856-12E4-439E-930A-CF8A444B6781}" presName="parTxOnlySpace" presStyleCnt="0"/>
      <dgm:spPr/>
    </dgm:pt>
    <dgm:pt modelId="{B3BD5B0A-160F-4F0D-B797-B1C5CA2DDD2F}" type="pres">
      <dgm:prSet presAssocID="{33ABCF7F-F0E6-4AB2-B085-1BDDBD640747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79D87C-E40A-4FF5-BB58-D7A41F75602E}" type="pres">
      <dgm:prSet presAssocID="{B89AB113-8D7C-4579-8E5A-1DA92E23A443}" presName="parTxOnlySpace" presStyleCnt="0"/>
      <dgm:spPr/>
    </dgm:pt>
    <dgm:pt modelId="{0FF41BD9-08FB-4155-A20A-E9C00BEB1F0D}" type="pres">
      <dgm:prSet presAssocID="{940CDEDC-65DA-4133-BA41-E68FC987722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62F53EC4-620B-4046-BA57-7C3457F1A5C5}" type="pres">
      <dgm:prSet presAssocID="{81A47C2D-C6DD-43CE-9057-44B007FB94CA}" presName="parTxOnlySpace" presStyleCnt="0"/>
      <dgm:spPr/>
    </dgm:pt>
    <dgm:pt modelId="{5301341C-8E1C-48FA-AE56-E40F9F7BAC86}" type="pres">
      <dgm:prSet presAssocID="{60E5FFFC-BB82-4B74-99B3-D8B9C754C57A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6608FB06-6220-433E-8586-718824874C4F}" type="presOf" srcId="{82D100DA-F670-4894-AD57-5E3BC7860725}" destId="{2631BCBF-221C-41FE-A5C0-B3E99A11153B}" srcOrd="0" destOrd="0" presId="urn:microsoft.com/office/officeart/2005/8/layout/chevron1"/>
    <dgm:cxn modelId="{23A5A917-D794-49E0-A54A-888A5FB86B6D}" type="presOf" srcId="{9C7922FE-19D6-4A7E-AF22-B59E34A5B587}" destId="{A052881F-E399-4C5D-B810-4E507CE3D7F0}" srcOrd="0" destOrd="0" presId="urn:microsoft.com/office/officeart/2005/8/layout/chevron1"/>
    <dgm:cxn modelId="{4E7D0E35-085D-4045-B450-4166D570F216}" type="presOf" srcId="{33ABCF7F-F0E6-4AB2-B085-1BDDBD640747}" destId="{B3BD5B0A-160F-4F0D-B797-B1C5CA2DDD2F}" srcOrd="0" destOrd="0" presId="urn:microsoft.com/office/officeart/2005/8/layout/chevron1"/>
    <dgm:cxn modelId="{4EA2EC37-42C2-4726-A6C3-90C05C8A95DF}" type="presOf" srcId="{A40AE040-9E2A-4718-9A0C-ACD6E6313FA6}" destId="{E1A6DF84-96A8-44FA-B524-8293B579411E}" srcOrd="0" destOrd="0" presId="urn:microsoft.com/office/officeart/2005/8/layout/chevron1"/>
    <dgm:cxn modelId="{FF11B05C-DDFA-468F-82AB-AB43C695D9FF}" srcId="{82D100DA-F670-4894-AD57-5E3BC7860725}" destId="{60E5FFFC-BB82-4B74-99B3-D8B9C754C57A}" srcOrd="5" destOrd="0" parTransId="{D89BC4D3-8B1C-4EAE-8547-355D7975ECAA}" sibTransId="{AD09C8B8-4764-4355-ACC1-A8561B40D5F5}"/>
    <dgm:cxn modelId="{862FBE43-3E78-472A-A7F7-E47DBFC85564}" type="presOf" srcId="{C03DA688-5E9B-4B5F-9F65-2C5AFFF477CD}" destId="{607C8069-06C5-4377-B2BC-1751A2D7F582}" srcOrd="0" destOrd="0" presId="urn:microsoft.com/office/officeart/2005/8/layout/chevron1"/>
    <dgm:cxn modelId="{6381B046-8289-4ADE-9F01-FAB72816535E}" srcId="{82D100DA-F670-4894-AD57-5E3BC7860725}" destId="{C03DA688-5E9B-4B5F-9F65-2C5AFFF477CD}" srcOrd="0" destOrd="0" parTransId="{AE2AA17C-84E1-44C3-A7FC-A77D21983D31}" sibTransId="{A798E3B9-A40E-4AD5-95C1-D1C6662B4048}"/>
    <dgm:cxn modelId="{5A73C46D-2064-42D3-9831-9374FA6483A5}" srcId="{82D100DA-F670-4894-AD57-5E3BC7860725}" destId="{940CDEDC-65DA-4133-BA41-E68FC9877228}" srcOrd="4" destOrd="0" parTransId="{DC6D37B2-E1F7-463C-B695-F4BBFCFCC48B}" sibTransId="{81A47C2D-C6DD-43CE-9057-44B007FB94CA}"/>
    <dgm:cxn modelId="{C6ED9D57-BC4B-4D88-AA36-EECFC9D1C8A9}" srcId="{82D100DA-F670-4894-AD57-5E3BC7860725}" destId="{9C7922FE-19D6-4A7E-AF22-B59E34A5B587}" srcOrd="1" destOrd="0" parTransId="{D298E2B5-E455-40C3-AC37-50E0DF08056A}" sibTransId="{4CA671BF-DED0-47C1-A0C2-E483A2FBD259}"/>
    <dgm:cxn modelId="{AEF47DC6-9839-4E58-87F4-8363359BC4FC}" type="presOf" srcId="{60E5FFFC-BB82-4B74-99B3-D8B9C754C57A}" destId="{5301341C-8E1C-48FA-AE56-E40F9F7BAC86}" srcOrd="0" destOrd="0" presId="urn:microsoft.com/office/officeart/2005/8/layout/chevron1"/>
    <dgm:cxn modelId="{C69783E2-F20F-4F7D-A034-6FCB00F8657A}" srcId="{82D100DA-F670-4894-AD57-5E3BC7860725}" destId="{A40AE040-9E2A-4718-9A0C-ACD6E6313FA6}" srcOrd="2" destOrd="0" parTransId="{62B0B074-E8B9-4EA4-87EC-1675AF59E0B7}" sibTransId="{2593A856-12E4-439E-930A-CF8A444B6781}"/>
    <dgm:cxn modelId="{2C6C01FD-2341-43DF-9D9B-96C063BF0897}" type="presOf" srcId="{940CDEDC-65DA-4133-BA41-E68FC9877228}" destId="{0FF41BD9-08FB-4155-A20A-E9C00BEB1F0D}" srcOrd="0" destOrd="0" presId="urn:microsoft.com/office/officeart/2005/8/layout/chevron1"/>
    <dgm:cxn modelId="{4C7D8EFD-2EDF-43BA-BBA6-F7777251F143}" srcId="{82D100DA-F670-4894-AD57-5E3BC7860725}" destId="{33ABCF7F-F0E6-4AB2-B085-1BDDBD640747}" srcOrd="3" destOrd="0" parTransId="{A2966752-F96F-4DE3-8BF5-D0C20F15C14A}" sibTransId="{B89AB113-8D7C-4579-8E5A-1DA92E23A443}"/>
    <dgm:cxn modelId="{A75A0757-D907-4023-9D81-4590DBAA3907}" type="presParOf" srcId="{2631BCBF-221C-41FE-A5C0-B3E99A11153B}" destId="{607C8069-06C5-4377-B2BC-1751A2D7F582}" srcOrd="0" destOrd="0" presId="urn:microsoft.com/office/officeart/2005/8/layout/chevron1"/>
    <dgm:cxn modelId="{686BB2F0-59F0-4335-A8ED-9E50575DC265}" type="presParOf" srcId="{2631BCBF-221C-41FE-A5C0-B3E99A11153B}" destId="{CC439BA2-B90E-4615-85A2-D3607E11625B}" srcOrd="1" destOrd="0" presId="urn:microsoft.com/office/officeart/2005/8/layout/chevron1"/>
    <dgm:cxn modelId="{15596623-1048-472B-8E1E-42AB55FC4963}" type="presParOf" srcId="{2631BCBF-221C-41FE-A5C0-B3E99A11153B}" destId="{A052881F-E399-4C5D-B810-4E507CE3D7F0}" srcOrd="2" destOrd="0" presId="urn:microsoft.com/office/officeart/2005/8/layout/chevron1"/>
    <dgm:cxn modelId="{125FFB92-FE0B-4A87-90CC-9C505475F2C4}" type="presParOf" srcId="{2631BCBF-221C-41FE-A5C0-B3E99A11153B}" destId="{CCF77432-91EC-43FB-AEB8-A8AF62C97BD9}" srcOrd="3" destOrd="0" presId="urn:microsoft.com/office/officeart/2005/8/layout/chevron1"/>
    <dgm:cxn modelId="{40E81BDC-773C-4A22-AEC3-468FBED2C4B7}" type="presParOf" srcId="{2631BCBF-221C-41FE-A5C0-B3E99A11153B}" destId="{E1A6DF84-96A8-44FA-B524-8293B579411E}" srcOrd="4" destOrd="0" presId="urn:microsoft.com/office/officeart/2005/8/layout/chevron1"/>
    <dgm:cxn modelId="{A0B94ED4-4484-4DB2-B552-29F7990FE560}" type="presParOf" srcId="{2631BCBF-221C-41FE-A5C0-B3E99A11153B}" destId="{0D845D96-4ED5-421B-BF18-AB9B3BC05E8D}" srcOrd="5" destOrd="0" presId="urn:microsoft.com/office/officeart/2005/8/layout/chevron1"/>
    <dgm:cxn modelId="{E4189067-8530-4493-A6FE-831FB98F09BA}" type="presParOf" srcId="{2631BCBF-221C-41FE-A5C0-B3E99A11153B}" destId="{B3BD5B0A-160F-4F0D-B797-B1C5CA2DDD2F}" srcOrd="6" destOrd="0" presId="urn:microsoft.com/office/officeart/2005/8/layout/chevron1"/>
    <dgm:cxn modelId="{00AB00B3-7EC7-43AF-A98F-A094E8E9AB94}" type="presParOf" srcId="{2631BCBF-221C-41FE-A5C0-B3E99A11153B}" destId="{3279D87C-E40A-4FF5-BB58-D7A41F75602E}" srcOrd="7" destOrd="0" presId="urn:microsoft.com/office/officeart/2005/8/layout/chevron1"/>
    <dgm:cxn modelId="{62070DCF-E9B5-4789-84CD-98A22CDB356B}" type="presParOf" srcId="{2631BCBF-221C-41FE-A5C0-B3E99A11153B}" destId="{0FF41BD9-08FB-4155-A20A-E9C00BEB1F0D}" srcOrd="8" destOrd="0" presId="urn:microsoft.com/office/officeart/2005/8/layout/chevron1"/>
    <dgm:cxn modelId="{C4A3CDA9-54BE-45DD-98B6-4B8F3E893911}" type="presParOf" srcId="{2631BCBF-221C-41FE-A5C0-B3E99A11153B}" destId="{62F53EC4-620B-4046-BA57-7C3457F1A5C5}" srcOrd="9" destOrd="0" presId="urn:microsoft.com/office/officeart/2005/8/layout/chevron1"/>
    <dgm:cxn modelId="{7269F439-952E-42CB-BA34-114B28C3FF12}" type="presParOf" srcId="{2631BCBF-221C-41FE-A5C0-B3E99A11153B}" destId="{5301341C-8E1C-48FA-AE56-E40F9F7BAC86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3DEA98-E7DF-42B4-87FC-5C971512EB8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0EAED1-7380-4829-B59C-FDC3589CBE4E}" type="pres">
      <dgm:prSet presAssocID="{243DEA98-E7DF-42B4-87FC-5C971512EB8F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AE86395-E5AB-443E-8619-850AE6F2F1C9}" type="presOf" srcId="{243DEA98-E7DF-42B4-87FC-5C971512EB8F}" destId="{910EAED1-7380-4829-B59C-FDC3589CBE4E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3DEA98-E7DF-42B4-87FC-5C971512EB8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0EAED1-7380-4829-B59C-FDC3589CBE4E}" type="pres">
      <dgm:prSet presAssocID="{243DEA98-E7DF-42B4-87FC-5C971512EB8F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AE86395-E5AB-443E-8619-850AE6F2F1C9}" type="presOf" srcId="{243DEA98-E7DF-42B4-87FC-5C971512EB8F}" destId="{910EAED1-7380-4829-B59C-FDC3589CBE4E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3DEA98-E7DF-42B4-87FC-5C971512EB8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0EAED1-7380-4829-B59C-FDC3589CBE4E}" type="pres">
      <dgm:prSet presAssocID="{243DEA98-E7DF-42B4-87FC-5C971512EB8F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AE86395-E5AB-443E-8619-850AE6F2F1C9}" type="presOf" srcId="{243DEA98-E7DF-42B4-87FC-5C971512EB8F}" destId="{910EAED1-7380-4829-B59C-FDC3589CBE4E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D100DA-F670-4894-AD57-5E3BC786072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C7922FE-19D6-4A7E-AF22-B59E34A5B587}">
      <dgm:prSet phldrT="[Text]"/>
      <dgm:spPr/>
      <dgm:t>
        <a:bodyPr/>
        <a:lstStyle/>
        <a:p>
          <a:r>
            <a:rPr lang="sv-SE" dirty="0"/>
            <a:t>Planering</a:t>
          </a:r>
        </a:p>
      </dgm:t>
    </dgm:pt>
    <dgm:pt modelId="{D298E2B5-E455-40C3-AC37-50E0DF08056A}" type="parTrans" cxnId="{C6ED9D57-BC4B-4D88-AA36-EECFC9D1C8A9}">
      <dgm:prSet/>
      <dgm:spPr/>
      <dgm:t>
        <a:bodyPr/>
        <a:lstStyle/>
        <a:p>
          <a:endParaRPr lang="sv-SE"/>
        </a:p>
      </dgm:t>
    </dgm:pt>
    <dgm:pt modelId="{4CA671BF-DED0-47C1-A0C2-E483A2FBD259}" type="sibTrans" cxnId="{C6ED9D57-BC4B-4D88-AA36-EECFC9D1C8A9}">
      <dgm:prSet/>
      <dgm:spPr/>
      <dgm:t>
        <a:bodyPr/>
        <a:lstStyle/>
        <a:p>
          <a:endParaRPr lang="sv-SE"/>
        </a:p>
      </dgm:t>
    </dgm:pt>
    <dgm:pt modelId="{A40AE040-9E2A-4718-9A0C-ACD6E6313FA6}">
      <dgm:prSet phldrT="[Text]"/>
      <dgm:spPr/>
      <dgm:t>
        <a:bodyPr/>
        <a:lstStyle/>
        <a:p>
          <a:r>
            <a:rPr lang="sv-SE" dirty="0"/>
            <a:t>Intervjuer</a:t>
          </a:r>
        </a:p>
      </dgm:t>
    </dgm:pt>
    <dgm:pt modelId="{62B0B074-E8B9-4EA4-87EC-1675AF59E0B7}" type="parTrans" cxnId="{C69783E2-F20F-4F7D-A034-6FCB00F8657A}">
      <dgm:prSet/>
      <dgm:spPr/>
      <dgm:t>
        <a:bodyPr/>
        <a:lstStyle/>
        <a:p>
          <a:endParaRPr lang="sv-SE"/>
        </a:p>
      </dgm:t>
    </dgm:pt>
    <dgm:pt modelId="{2593A856-12E4-439E-930A-CF8A444B6781}" type="sibTrans" cxnId="{C69783E2-F20F-4F7D-A034-6FCB00F8657A}">
      <dgm:prSet/>
      <dgm:spPr/>
      <dgm:t>
        <a:bodyPr/>
        <a:lstStyle/>
        <a:p>
          <a:endParaRPr lang="sv-SE"/>
        </a:p>
      </dgm:t>
    </dgm:pt>
    <dgm:pt modelId="{940CDEDC-65DA-4133-BA41-E68FC9877228}">
      <dgm:prSet phldrT="[Text]"/>
      <dgm:spPr/>
      <dgm:t>
        <a:bodyPr/>
        <a:lstStyle/>
        <a:p>
          <a:r>
            <a:rPr lang="sv-SE" dirty="0"/>
            <a:t>Workshop &amp; prioritering av handlingsplan</a:t>
          </a:r>
        </a:p>
      </dgm:t>
    </dgm:pt>
    <dgm:pt modelId="{DC6D37B2-E1F7-463C-B695-F4BBFCFCC48B}" type="parTrans" cxnId="{5A73C46D-2064-42D3-9831-9374FA6483A5}">
      <dgm:prSet/>
      <dgm:spPr/>
      <dgm:t>
        <a:bodyPr/>
        <a:lstStyle/>
        <a:p>
          <a:endParaRPr lang="sv-SE"/>
        </a:p>
      </dgm:t>
    </dgm:pt>
    <dgm:pt modelId="{81A47C2D-C6DD-43CE-9057-44B007FB94CA}" type="sibTrans" cxnId="{5A73C46D-2064-42D3-9831-9374FA6483A5}">
      <dgm:prSet/>
      <dgm:spPr/>
      <dgm:t>
        <a:bodyPr/>
        <a:lstStyle/>
        <a:p>
          <a:endParaRPr lang="sv-SE"/>
        </a:p>
      </dgm:t>
    </dgm:pt>
    <dgm:pt modelId="{60E5FFFC-BB82-4B74-99B3-D8B9C754C57A}">
      <dgm:prSet phldrT="[Text]"/>
      <dgm:spPr/>
      <dgm:t>
        <a:bodyPr/>
        <a:lstStyle/>
        <a:p>
          <a:r>
            <a:rPr lang="sv-SE" dirty="0"/>
            <a:t>Avslut</a:t>
          </a:r>
        </a:p>
      </dgm:t>
    </dgm:pt>
    <dgm:pt modelId="{D89BC4D3-8B1C-4EAE-8547-355D7975ECAA}" type="parTrans" cxnId="{FF11B05C-DDFA-468F-82AB-AB43C695D9FF}">
      <dgm:prSet/>
      <dgm:spPr/>
      <dgm:t>
        <a:bodyPr/>
        <a:lstStyle/>
        <a:p>
          <a:endParaRPr lang="sv-SE"/>
        </a:p>
      </dgm:t>
    </dgm:pt>
    <dgm:pt modelId="{AD09C8B8-4764-4355-ACC1-A8561B40D5F5}" type="sibTrans" cxnId="{FF11B05C-DDFA-468F-82AB-AB43C695D9FF}">
      <dgm:prSet/>
      <dgm:spPr/>
      <dgm:t>
        <a:bodyPr/>
        <a:lstStyle/>
        <a:p>
          <a:endParaRPr lang="sv-SE"/>
        </a:p>
      </dgm:t>
    </dgm:pt>
    <dgm:pt modelId="{33ABCF7F-F0E6-4AB2-B085-1BDDBD640747}">
      <dgm:prSet phldrT="[Text]"/>
      <dgm:spPr/>
      <dgm:t>
        <a:bodyPr/>
        <a:lstStyle/>
        <a:p>
          <a:r>
            <a:rPr lang="sv-SE" dirty="0"/>
            <a:t>Analys &amp; Sammanställning</a:t>
          </a:r>
        </a:p>
      </dgm:t>
    </dgm:pt>
    <dgm:pt modelId="{A2966752-F96F-4DE3-8BF5-D0C20F15C14A}" type="parTrans" cxnId="{4C7D8EFD-2EDF-43BA-BBA6-F7777251F143}">
      <dgm:prSet/>
      <dgm:spPr/>
      <dgm:t>
        <a:bodyPr/>
        <a:lstStyle/>
        <a:p>
          <a:endParaRPr lang="sv-SE"/>
        </a:p>
      </dgm:t>
    </dgm:pt>
    <dgm:pt modelId="{B89AB113-8D7C-4579-8E5A-1DA92E23A443}" type="sibTrans" cxnId="{4C7D8EFD-2EDF-43BA-BBA6-F7777251F143}">
      <dgm:prSet/>
      <dgm:spPr/>
      <dgm:t>
        <a:bodyPr/>
        <a:lstStyle/>
        <a:p>
          <a:endParaRPr lang="sv-SE"/>
        </a:p>
      </dgm:t>
    </dgm:pt>
    <dgm:pt modelId="{C03DA688-5E9B-4B5F-9F65-2C5AFFF477CD}">
      <dgm:prSet phldrT="[Text]"/>
      <dgm:spPr/>
      <dgm:t>
        <a:bodyPr/>
        <a:lstStyle/>
        <a:p>
          <a:r>
            <a:rPr lang="sv-SE" dirty="0"/>
            <a:t>Start</a:t>
          </a:r>
        </a:p>
      </dgm:t>
    </dgm:pt>
    <dgm:pt modelId="{AE2AA17C-84E1-44C3-A7FC-A77D21983D31}" type="parTrans" cxnId="{6381B046-8289-4ADE-9F01-FAB72816535E}">
      <dgm:prSet/>
      <dgm:spPr/>
      <dgm:t>
        <a:bodyPr/>
        <a:lstStyle/>
        <a:p>
          <a:endParaRPr lang="sv-SE"/>
        </a:p>
      </dgm:t>
    </dgm:pt>
    <dgm:pt modelId="{A798E3B9-A40E-4AD5-95C1-D1C6662B4048}" type="sibTrans" cxnId="{6381B046-8289-4ADE-9F01-FAB72816535E}">
      <dgm:prSet/>
      <dgm:spPr/>
      <dgm:t>
        <a:bodyPr/>
        <a:lstStyle/>
        <a:p>
          <a:endParaRPr lang="sv-SE"/>
        </a:p>
      </dgm:t>
    </dgm:pt>
    <dgm:pt modelId="{2631BCBF-221C-41FE-A5C0-B3E99A11153B}" type="pres">
      <dgm:prSet presAssocID="{82D100DA-F670-4894-AD57-5E3BC7860725}" presName="Name0" presStyleCnt="0">
        <dgm:presLayoutVars>
          <dgm:dir/>
          <dgm:animLvl val="lvl"/>
          <dgm:resizeHandles val="exact"/>
        </dgm:presLayoutVars>
      </dgm:prSet>
      <dgm:spPr/>
    </dgm:pt>
    <dgm:pt modelId="{607C8069-06C5-4377-B2BC-1751A2D7F582}" type="pres">
      <dgm:prSet presAssocID="{C03DA688-5E9B-4B5F-9F65-2C5AFFF477CD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C439BA2-B90E-4615-85A2-D3607E11625B}" type="pres">
      <dgm:prSet presAssocID="{A798E3B9-A40E-4AD5-95C1-D1C6662B4048}" presName="parTxOnlySpace" presStyleCnt="0"/>
      <dgm:spPr/>
    </dgm:pt>
    <dgm:pt modelId="{A052881F-E399-4C5D-B810-4E507CE3D7F0}" type="pres">
      <dgm:prSet presAssocID="{9C7922FE-19D6-4A7E-AF22-B59E34A5B587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CCF77432-91EC-43FB-AEB8-A8AF62C97BD9}" type="pres">
      <dgm:prSet presAssocID="{4CA671BF-DED0-47C1-A0C2-E483A2FBD259}" presName="parTxOnlySpace" presStyleCnt="0"/>
      <dgm:spPr/>
    </dgm:pt>
    <dgm:pt modelId="{E1A6DF84-96A8-44FA-B524-8293B579411E}" type="pres">
      <dgm:prSet presAssocID="{A40AE040-9E2A-4718-9A0C-ACD6E6313FA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0D845D96-4ED5-421B-BF18-AB9B3BC05E8D}" type="pres">
      <dgm:prSet presAssocID="{2593A856-12E4-439E-930A-CF8A444B6781}" presName="parTxOnlySpace" presStyleCnt="0"/>
      <dgm:spPr/>
    </dgm:pt>
    <dgm:pt modelId="{B3BD5B0A-160F-4F0D-B797-B1C5CA2DDD2F}" type="pres">
      <dgm:prSet presAssocID="{33ABCF7F-F0E6-4AB2-B085-1BDDBD640747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79D87C-E40A-4FF5-BB58-D7A41F75602E}" type="pres">
      <dgm:prSet presAssocID="{B89AB113-8D7C-4579-8E5A-1DA92E23A443}" presName="parTxOnlySpace" presStyleCnt="0"/>
      <dgm:spPr/>
    </dgm:pt>
    <dgm:pt modelId="{0FF41BD9-08FB-4155-A20A-E9C00BEB1F0D}" type="pres">
      <dgm:prSet presAssocID="{940CDEDC-65DA-4133-BA41-E68FC987722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62F53EC4-620B-4046-BA57-7C3457F1A5C5}" type="pres">
      <dgm:prSet presAssocID="{81A47C2D-C6DD-43CE-9057-44B007FB94CA}" presName="parTxOnlySpace" presStyleCnt="0"/>
      <dgm:spPr/>
    </dgm:pt>
    <dgm:pt modelId="{5301341C-8E1C-48FA-AE56-E40F9F7BAC86}" type="pres">
      <dgm:prSet presAssocID="{60E5FFFC-BB82-4B74-99B3-D8B9C754C57A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6608FB06-6220-433E-8586-718824874C4F}" type="presOf" srcId="{82D100DA-F670-4894-AD57-5E3BC7860725}" destId="{2631BCBF-221C-41FE-A5C0-B3E99A11153B}" srcOrd="0" destOrd="0" presId="urn:microsoft.com/office/officeart/2005/8/layout/chevron1"/>
    <dgm:cxn modelId="{23A5A917-D794-49E0-A54A-888A5FB86B6D}" type="presOf" srcId="{9C7922FE-19D6-4A7E-AF22-B59E34A5B587}" destId="{A052881F-E399-4C5D-B810-4E507CE3D7F0}" srcOrd="0" destOrd="0" presId="urn:microsoft.com/office/officeart/2005/8/layout/chevron1"/>
    <dgm:cxn modelId="{4E7D0E35-085D-4045-B450-4166D570F216}" type="presOf" srcId="{33ABCF7F-F0E6-4AB2-B085-1BDDBD640747}" destId="{B3BD5B0A-160F-4F0D-B797-B1C5CA2DDD2F}" srcOrd="0" destOrd="0" presId="urn:microsoft.com/office/officeart/2005/8/layout/chevron1"/>
    <dgm:cxn modelId="{4EA2EC37-42C2-4726-A6C3-90C05C8A95DF}" type="presOf" srcId="{A40AE040-9E2A-4718-9A0C-ACD6E6313FA6}" destId="{E1A6DF84-96A8-44FA-B524-8293B579411E}" srcOrd="0" destOrd="0" presId="urn:microsoft.com/office/officeart/2005/8/layout/chevron1"/>
    <dgm:cxn modelId="{FF11B05C-DDFA-468F-82AB-AB43C695D9FF}" srcId="{82D100DA-F670-4894-AD57-5E3BC7860725}" destId="{60E5FFFC-BB82-4B74-99B3-D8B9C754C57A}" srcOrd="5" destOrd="0" parTransId="{D89BC4D3-8B1C-4EAE-8547-355D7975ECAA}" sibTransId="{AD09C8B8-4764-4355-ACC1-A8561B40D5F5}"/>
    <dgm:cxn modelId="{862FBE43-3E78-472A-A7F7-E47DBFC85564}" type="presOf" srcId="{C03DA688-5E9B-4B5F-9F65-2C5AFFF477CD}" destId="{607C8069-06C5-4377-B2BC-1751A2D7F582}" srcOrd="0" destOrd="0" presId="urn:microsoft.com/office/officeart/2005/8/layout/chevron1"/>
    <dgm:cxn modelId="{6381B046-8289-4ADE-9F01-FAB72816535E}" srcId="{82D100DA-F670-4894-AD57-5E3BC7860725}" destId="{C03DA688-5E9B-4B5F-9F65-2C5AFFF477CD}" srcOrd="0" destOrd="0" parTransId="{AE2AA17C-84E1-44C3-A7FC-A77D21983D31}" sibTransId="{A798E3B9-A40E-4AD5-95C1-D1C6662B4048}"/>
    <dgm:cxn modelId="{5A73C46D-2064-42D3-9831-9374FA6483A5}" srcId="{82D100DA-F670-4894-AD57-5E3BC7860725}" destId="{940CDEDC-65DA-4133-BA41-E68FC9877228}" srcOrd="4" destOrd="0" parTransId="{DC6D37B2-E1F7-463C-B695-F4BBFCFCC48B}" sibTransId="{81A47C2D-C6DD-43CE-9057-44B007FB94CA}"/>
    <dgm:cxn modelId="{C6ED9D57-BC4B-4D88-AA36-EECFC9D1C8A9}" srcId="{82D100DA-F670-4894-AD57-5E3BC7860725}" destId="{9C7922FE-19D6-4A7E-AF22-B59E34A5B587}" srcOrd="1" destOrd="0" parTransId="{D298E2B5-E455-40C3-AC37-50E0DF08056A}" sibTransId="{4CA671BF-DED0-47C1-A0C2-E483A2FBD259}"/>
    <dgm:cxn modelId="{AEF47DC6-9839-4E58-87F4-8363359BC4FC}" type="presOf" srcId="{60E5FFFC-BB82-4B74-99B3-D8B9C754C57A}" destId="{5301341C-8E1C-48FA-AE56-E40F9F7BAC86}" srcOrd="0" destOrd="0" presId="urn:microsoft.com/office/officeart/2005/8/layout/chevron1"/>
    <dgm:cxn modelId="{C69783E2-F20F-4F7D-A034-6FCB00F8657A}" srcId="{82D100DA-F670-4894-AD57-5E3BC7860725}" destId="{A40AE040-9E2A-4718-9A0C-ACD6E6313FA6}" srcOrd="2" destOrd="0" parTransId="{62B0B074-E8B9-4EA4-87EC-1675AF59E0B7}" sibTransId="{2593A856-12E4-439E-930A-CF8A444B6781}"/>
    <dgm:cxn modelId="{2C6C01FD-2341-43DF-9D9B-96C063BF0897}" type="presOf" srcId="{940CDEDC-65DA-4133-BA41-E68FC9877228}" destId="{0FF41BD9-08FB-4155-A20A-E9C00BEB1F0D}" srcOrd="0" destOrd="0" presId="urn:microsoft.com/office/officeart/2005/8/layout/chevron1"/>
    <dgm:cxn modelId="{4C7D8EFD-2EDF-43BA-BBA6-F7777251F143}" srcId="{82D100DA-F670-4894-AD57-5E3BC7860725}" destId="{33ABCF7F-F0E6-4AB2-B085-1BDDBD640747}" srcOrd="3" destOrd="0" parTransId="{A2966752-F96F-4DE3-8BF5-D0C20F15C14A}" sibTransId="{B89AB113-8D7C-4579-8E5A-1DA92E23A443}"/>
    <dgm:cxn modelId="{A75A0757-D907-4023-9D81-4590DBAA3907}" type="presParOf" srcId="{2631BCBF-221C-41FE-A5C0-B3E99A11153B}" destId="{607C8069-06C5-4377-B2BC-1751A2D7F582}" srcOrd="0" destOrd="0" presId="urn:microsoft.com/office/officeart/2005/8/layout/chevron1"/>
    <dgm:cxn modelId="{686BB2F0-59F0-4335-A8ED-9E50575DC265}" type="presParOf" srcId="{2631BCBF-221C-41FE-A5C0-B3E99A11153B}" destId="{CC439BA2-B90E-4615-85A2-D3607E11625B}" srcOrd="1" destOrd="0" presId="urn:microsoft.com/office/officeart/2005/8/layout/chevron1"/>
    <dgm:cxn modelId="{15596623-1048-472B-8E1E-42AB55FC4963}" type="presParOf" srcId="{2631BCBF-221C-41FE-A5C0-B3E99A11153B}" destId="{A052881F-E399-4C5D-B810-4E507CE3D7F0}" srcOrd="2" destOrd="0" presId="urn:microsoft.com/office/officeart/2005/8/layout/chevron1"/>
    <dgm:cxn modelId="{125FFB92-FE0B-4A87-90CC-9C505475F2C4}" type="presParOf" srcId="{2631BCBF-221C-41FE-A5C0-B3E99A11153B}" destId="{CCF77432-91EC-43FB-AEB8-A8AF62C97BD9}" srcOrd="3" destOrd="0" presId="urn:microsoft.com/office/officeart/2005/8/layout/chevron1"/>
    <dgm:cxn modelId="{40E81BDC-773C-4A22-AEC3-468FBED2C4B7}" type="presParOf" srcId="{2631BCBF-221C-41FE-A5C0-B3E99A11153B}" destId="{E1A6DF84-96A8-44FA-B524-8293B579411E}" srcOrd="4" destOrd="0" presId="urn:microsoft.com/office/officeart/2005/8/layout/chevron1"/>
    <dgm:cxn modelId="{A0B94ED4-4484-4DB2-B552-29F7990FE560}" type="presParOf" srcId="{2631BCBF-221C-41FE-A5C0-B3E99A11153B}" destId="{0D845D96-4ED5-421B-BF18-AB9B3BC05E8D}" srcOrd="5" destOrd="0" presId="urn:microsoft.com/office/officeart/2005/8/layout/chevron1"/>
    <dgm:cxn modelId="{E4189067-8530-4493-A6FE-831FB98F09BA}" type="presParOf" srcId="{2631BCBF-221C-41FE-A5C0-B3E99A11153B}" destId="{B3BD5B0A-160F-4F0D-B797-B1C5CA2DDD2F}" srcOrd="6" destOrd="0" presId="urn:microsoft.com/office/officeart/2005/8/layout/chevron1"/>
    <dgm:cxn modelId="{00AB00B3-7EC7-43AF-A98F-A094E8E9AB94}" type="presParOf" srcId="{2631BCBF-221C-41FE-A5C0-B3E99A11153B}" destId="{3279D87C-E40A-4FF5-BB58-D7A41F75602E}" srcOrd="7" destOrd="0" presId="urn:microsoft.com/office/officeart/2005/8/layout/chevron1"/>
    <dgm:cxn modelId="{62070DCF-E9B5-4789-84CD-98A22CDB356B}" type="presParOf" srcId="{2631BCBF-221C-41FE-A5C0-B3E99A11153B}" destId="{0FF41BD9-08FB-4155-A20A-E9C00BEB1F0D}" srcOrd="8" destOrd="0" presId="urn:microsoft.com/office/officeart/2005/8/layout/chevron1"/>
    <dgm:cxn modelId="{C4A3CDA9-54BE-45DD-98B6-4B8F3E893911}" type="presParOf" srcId="{2631BCBF-221C-41FE-A5C0-B3E99A11153B}" destId="{62F53EC4-620B-4046-BA57-7C3457F1A5C5}" srcOrd="9" destOrd="0" presId="urn:microsoft.com/office/officeart/2005/8/layout/chevron1"/>
    <dgm:cxn modelId="{7269F439-952E-42CB-BA34-114B28C3FF12}" type="presParOf" srcId="{2631BCBF-221C-41FE-A5C0-B3E99A11153B}" destId="{5301341C-8E1C-48FA-AE56-E40F9F7BAC86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3DEA98-E7DF-42B4-87FC-5C971512EB8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0EAED1-7380-4829-B59C-FDC3589CBE4E}" type="pres">
      <dgm:prSet presAssocID="{243DEA98-E7DF-42B4-87FC-5C971512EB8F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AE86395-E5AB-443E-8619-850AE6F2F1C9}" type="presOf" srcId="{243DEA98-E7DF-42B4-87FC-5C971512EB8F}" destId="{910EAED1-7380-4829-B59C-FDC3589CBE4E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3DEA98-E7DF-42B4-87FC-5C971512EB8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0EAED1-7380-4829-B59C-FDC3589CBE4E}" type="pres">
      <dgm:prSet presAssocID="{243DEA98-E7DF-42B4-87FC-5C971512EB8F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AE86395-E5AB-443E-8619-850AE6F2F1C9}" type="presOf" srcId="{243DEA98-E7DF-42B4-87FC-5C971512EB8F}" destId="{910EAED1-7380-4829-B59C-FDC3589CBE4E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3DEA98-E7DF-42B4-87FC-5C971512EB8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0EAED1-7380-4829-B59C-FDC3589CBE4E}" type="pres">
      <dgm:prSet presAssocID="{243DEA98-E7DF-42B4-87FC-5C971512EB8F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AE86395-E5AB-443E-8619-850AE6F2F1C9}" type="presOf" srcId="{243DEA98-E7DF-42B4-87FC-5C971512EB8F}" destId="{910EAED1-7380-4829-B59C-FDC3589CBE4E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C8069-06C5-4377-B2BC-1751A2D7F582}">
      <dsp:nvSpPr>
        <dsp:cNvPr id="0" name=""/>
        <dsp:cNvSpPr/>
      </dsp:nvSpPr>
      <dsp:spPr>
        <a:xfrm>
          <a:off x="4720" y="2441134"/>
          <a:ext cx="1756150" cy="702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Start</a:t>
          </a:r>
        </a:p>
      </dsp:txBody>
      <dsp:txXfrm>
        <a:off x="355950" y="2441134"/>
        <a:ext cx="1053690" cy="702460"/>
      </dsp:txXfrm>
    </dsp:sp>
    <dsp:sp modelId="{A052881F-E399-4C5D-B810-4E507CE3D7F0}">
      <dsp:nvSpPr>
        <dsp:cNvPr id="0" name=""/>
        <dsp:cNvSpPr/>
      </dsp:nvSpPr>
      <dsp:spPr>
        <a:xfrm>
          <a:off x="1585256" y="2441134"/>
          <a:ext cx="1756150" cy="702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Planering</a:t>
          </a:r>
        </a:p>
      </dsp:txBody>
      <dsp:txXfrm>
        <a:off x="1936486" y="2441134"/>
        <a:ext cx="1053690" cy="702460"/>
      </dsp:txXfrm>
    </dsp:sp>
    <dsp:sp modelId="{E1A6DF84-96A8-44FA-B524-8293B579411E}">
      <dsp:nvSpPr>
        <dsp:cNvPr id="0" name=""/>
        <dsp:cNvSpPr/>
      </dsp:nvSpPr>
      <dsp:spPr>
        <a:xfrm>
          <a:off x="3165791" y="2441134"/>
          <a:ext cx="1756150" cy="702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Intervjuer</a:t>
          </a:r>
        </a:p>
      </dsp:txBody>
      <dsp:txXfrm>
        <a:off x="3517021" y="2441134"/>
        <a:ext cx="1053690" cy="702460"/>
      </dsp:txXfrm>
    </dsp:sp>
    <dsp:sp modelId="{B3BD5B0A-160F-4F0D-B797-B1C5CA2DDD2F}">
      <dsp:nvSpPr>
        <dsp:cNvPr id="0" name=""/>
        <dsp:cNvSpPr/>
      </dsp:nvSpPr>
      <dsp:spPr>
        <a:xfrm>
          <a:off x="4746326" y="2441134"/>
          <a:ext cx="1756150" cy="702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Analys &amp; Sammanställning</a:t>
          </a:r>
        </a:p>
      </dsp:txBody>
      <dsp:txXfrm>
        <a:off x="5097556" y="2441134"/>
        <a:ext cx="1053690" cy="702460"/>
      </dsp:txXfrm>
    </dsp:sp>
    <dsp:sp modelId="{0FF41BD9-08FB-4155-A20A-E9C00BEB1F0D}">
      <dsp:nvSpPr>
        <dsp:cNvPr id="0" name=""/>
        <dsp:cNvSpPr/>
      </dsp:nvSpPr>
      <dsp:spPr>
        <a:xfrm>
          <a:off x="6326861" y="2441134"/>
          <a:ext cx="1756150" cy="702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Workshop &amp; prioritering av handlingsplan</a:t>
          </a:r>
        </a:p>
      </dsp:txBody>
      <dsp:txXfrm>
        <a:off x="6678091" y="2441134"/>
        <a:ext cx="1053690" cy="702460"/>
      </dsp:txXfrm>
    </dsp:sp>
    <dsp:sp modelId="{5301341C-8E1C-48FA-AE56-E40F9F7BAC86}">
      <dsp:nvSpPr>
        <dsp:cNvPr id="0" name=""/>
        <dsp:cNvSpPr/>
      </dsp:nvSpPr>
      <dsp:spPr>
        <a:xfrm>
          <a:off x="7907396" y="2441134"/>
          <a:ext cx="1756150" cy="702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Avslut</a:t>
          </a:r>
        </a:p>
      </dsp:txBody>
      <dsp:txXfrm>
        <a:off x="8258626" y="2441134"/>
        <a:ext cx="1053690" cy="702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C8069-06C5-4377-B2BC-1751A2D7F582}">
      <dsp:nvSpPr>
        <dsp:cNvPr id="0" name=""/>
        <dsp:cNvSpPr/>
      </dsp:nvSpPr>
      <dsp:spPr>
        <a:xfrm>
          <a:off x="4720" y="2441134"/>
          <a:ext cx="1756150" cy="702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Start</a:t>
          </a:r>
        </a:p>
      </dsp:txBody>
      <dsp:txXfrm>
        <a:off x="355950" y="2441134"/>
        <a:ext cx="1053690" cy="702460"/>
      </dsp:txXfrm>
    </dsp:sp>
    <dsp:sp modelId="{A052881F-E399-4C5D-B810-4E507CE3D7F0}">
      <dsp:nvSpPr>
        <dsp:cNvPr id="0" name=""/>
        <dsp:cNvSpPr/>
      </dsp:nvSpPr>
      <dsp:spPr>
        <a:xfrm>
          <a:off x="1585256" y="2441134"/>
          <a:ext cx="1756150" cy="702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Planering</a:t>
          </a:r>
        </a:p>
      </dsp:txBody>
      <dsp:txXfrm>
        <a:off x="1936486" y="2441134"/>
        <a:ext cx="1053690" cy="702460"/>
      </dsp:txXfrm>
    </dsp:sp>
    <dsp:sp modelId="{E1A6DF84-96A8-44FA-B524-8293B579411E}">
      <dsp:nvSpPr>
        <dsp:cNvPr id="0" name=""/>
        <dsp:cNvSpPr/>
      </dsp:nvSpPr>
      <dsp:spPr>
        <a:xfrm>
          <a:off x="3165791" y="2441134"/>
          <a:ext cx="1756150" cy="702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Intervjuer</a:t>
          </a:r>
        </a:p>
      </dsp:txBody>
      <dsp:txXfrm>
        <a:off x="3517021" y="2441134"/>
        <a:ext cx="1053690" cy="702460"/>
      </dsp:txXfrm>
    </dsp:sp>
    <dsp:sp modelId="{B3BD5B0A-160F-4F0D-B797-B1C5CA2DDD2F}">
      <dsp:nvSpPr>
        <dsp:cNvPr id="0" name=""/>
        <dsp:cNvSpPr/>
      </dsp:nvSpPr>
      <dsp:spPr>
        <a:xfrm>
          <a:off x="4746326" y="2441134"/>
          <a:ext cx="1756150" cy="702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Analys &amp; Sammanställning</a:t>
          </a:r>
        </a:p>
      </dsp:txBody>
      <dsp:txXfrm>
        <a:off x="5097556" y="2441134"/>
        <a:ext cx="1053690" cy="702460"/>
      </dsp:txXfrm>
    </dsp:sp>
    <dsp:sp modelId="{0FF41BD9-08FB-4155-A20A-E9C00BEB1F0D}">
      <dsp:nvSpPr>
        <dsp:cNvPr id="0" name=""/>
        <dsp:cNvSpPr/>
      </dsp:nvSpPr>
      <dsp:spPr>
        <a:xfrm>
          <a:off x="6326861" y="2441134"/>
          <a:ext cx="1756150" cy="702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Workshop &amp; prioritering av handlingsplan</a:t>
          </a:r>
        </a:p>
      </dsp:txBody>
      <dsp:txXfrm>
        <a:off x="6678091" y="2441134"/>
        <a:ext cx="1053690" cy="702460"/>
      </dsp:txXfrm>
    </dsp:sp>
    <dsp:sp modelId="{5301341C-8E1C-48FA-AE56-E40F9F7BAC86}">
      <dsp:nvSpPr>
        <dsp:cNvPr id="0" name=""/>
        <dsp:cNvSpPr/>
      </dsp:nvSpPr>
      <dsp:spPr>
        <a:xfrm>
          <a:off x="7907396" y="2441134"/>
          <a:ext cx="1756150" cy="702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/>
            <a:t>Avslut</a:t>
          </a:r>
        </a:p>
      </dsp:txBody>
      <dsp:txXfrm>
        <a:off x="8258626" y="2441134"/>
        <a:ext cx="1053690" cy="7024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60D802E-9F9E-4C2F-9865-38A18B7F9F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0FC08C4-109E-4CB7-B22D-96D0733E33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AAAD7-E1F5-4E6E-AF2A-90036CA6842A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41F09D5-3968-4D4D-B834-C6B2868B91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25F54A1-8CAF-4763-8BA7-BD6B76069A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7772-7C98-48F8-B385-B603AD64B8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6719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2B4ED-45EC-4A18-AB47-73AED4E50B6A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97E3-1718-49B6-A534-A6FF77A956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5731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197E3-1718-49B6-A534-A6FF77A956E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33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5197E3-1718-49B6-A534-A6FF77A956E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711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wmf"/><Relationship Id="rId4" Type="http://schemas.openxmlformats.org/officeDocument/2006/relationships/image" Target="../media/image1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 rot="2875732">
            <a:off x="5740970" y="-1960445"/>
            <a:ext cx="8226126" cy="7772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977" y="2107215"/>
            <a:ext cx="6143898" cy="23729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4480182"/>
            <a:ext cx="828620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grpSp>
        <p:nvGrpSpPr>
          <p:cNvPr id="7" name="Grupp 6"/>
          <p:cNvGrpSpPr/>
          <p:nvPr userDrawn="1"/>
        </p:nvGrpSpPr>
        <p:grpSpPr>
          <a:xfrm>
            <a:off x="9996866" y="5892574"/>
            <a:ext cx="2053604" cy="1049305"/>
            <a:chOff x="9996866" y="5892574"/>
            <a:chExt cx="2053604" cy="1049305"/>
          </a:xfrm>
        </p:grpSpPr>
        <p:pic>
          <p:nvPicPr>
            <p:cNvPr id="10" name="Bildobjekt 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1" name="Bildobjekt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322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525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6300" y="987425"/>
            <a:ext cx="5399088" cy="4791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52588" y="2057400"/>
            <a:ext cx="3932237" cy="37211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617B09-CE66-4C58-90D3-89ADED3328FF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74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2019-05-27</a:t>
            </a:fld>
            <a:endParaRPr lang="sv-SE"/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40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2019-05-27</a:t>
            </a:fld>
            <a:endParaRPr lang="sv-SE"/>
          </a:p>
        </p:txBody>
      </p:sp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2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7" name="Bildobjekt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8" name="textruta 7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9" name="Rektangel 8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37230" y="365125"/>
            <a:ext cx="1031657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41736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2019-05-27</a:t>
            </a:fld>
            <a:endParaRPr lang="sv-SE"/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46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7" name="textruta 6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8" name="Rektangel 7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94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1300" y="365125"/>
            <a:ext cx="9844088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73200" y="1790699"/>
            <a:ext cx="4816475" cy="714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73200" y="2505075"/>
            <a:ext cx="4816475" cy="32734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464300" y="1790699"/>
            <a:ext cx="4927600" cy="7143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464300" y="2505075"/>
            <a:ext cx="4927600" cy="32734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2019-05-27</a:t>
            </a:fld>
            <a:endParaRPr lang="sv-SE"/>
          </a:p>
        </p:txBody>
      </p:sp>
      <p:cxnSp>
        <p:nvCxnSpPr>
          <p:cNvPr id="10" name="Rak 9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79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 userDrawn="1"/>
        </p:nvSpPr>
        <p:spPr>
          <a:xfrm>
            <a:off x="0" y="0"/>
            <a:ext cx="3930555" cy="694187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771958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71958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2019-05-27</a:t>
            </a:fld>
            <a:endParaRPr lang="sv-SE"/>
          </a:p>
        </p:txBody>
      </p:sp>
      <p:grpSp>
        <p:nvGrpSpPr>
          <p:cNvPr id="9" name="Grupp 8"/>
          <p:cNvGrpSpPr/>
          <p:nvPr userDrawn="1"/>
        </p:nvGrpSpPr>
        <p:grpSpPr>
          <a:xfrm>
            <a:off x="287337" y="190500"/>
            <a:ext cx="1135063" cy="1545292"/>
            <a:chOff x="287337" y="190500"/>
            <a:chExt cx="1135063" cy="1545292"/>
          </a:xfrm>
        </p:grpSpPr>
        <p:pic>
          <p:nvPicPr>
            <p:cNvPr id="10" name="Bildobjekt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37" y="190500"/>
              <a:ext cx="1135063" cy="1408273"/>
            </a:xfrm>
            <a:prstGeom prst="rect">
              <a:avLst/>
            </a:prstGeom>
          </p:spPr>
        </p:pic>
        <p:sp>
          <p:nvSpPr>
            <p:cNvPr id="11" name="textruta 10"/>
            <p:cNvSpPr txBox="1"/>
            <p:nvPr userDrawn="1"/>
          </p:nvSpPr>
          <p:spPr>
            <a:xfrm>
              <a:off x="287337" y="1027906"/>
              <a:ext cx="11350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0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12" name="textruta 11"/>
          <p:cNvSpPr txBox="1"/>
          <p:nvPr userDrawn="1"/>
        </p:nvSpPr>
        <p:spPr>
          <a:xfrm>
            <a:off x="2905409" y="6106823"/>
            <a:ext cx="638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Gemensam IT samordningsfunktion</a:t>
            </a:r>
          </a:p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49 kommuner i Västra Götaland</a:t>
            </a:r>
            <a:r>
              <a:rPr lang="sv-SE" sz="1600" b="1" i="0" baseline="0" dirty="0">
                <a:solidFill>
                  <a:schemeClr val="accent1"/>
                </a:solidFill>
              </a:rPr>
              <a:t> och Västra Götalandsregionen</a:t>
            </a:r>
            <a:endParaRPr lang="sv-SE" sz="1600" b="1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22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-12700" y="-1"/>
            <a:ext cx="6096000" cy="3416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 userDrawn="1"/>
        </p:nvSpPr>
        <p:spPr>
          <a:xfrm>
            <a:off x="6096000" y="3416299"/>
            <a:ext cx="6096000" cy="34417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72200" y="1409699"/>
            <a:ext cx="42418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44500" y="3660502"/>
            <a:ext cx="5181600" cy="1536989"/>
          </a:xfrm>
        </p:spPr>
        <p:txBody>
          <a:bodyPr/>
          <a:lstStyle>
            <a:lvl3pPr marL="914400" indent="0">
              <a:buNone/>
              <a:defRPr/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3660502"/>
            <a:ext cx="5118100" cy="24638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5DA9-1119-4141-9A49-B394C8DEADF8}" type="datetimeFigureOut">
              <a:rPr lang="sv-SE" smtClean="0"/>
              <a:t>2019-05-27</a:t>
            </a:fld>
            <a:endParaRPr lang="sv-SE"/>
          </a:p>
        </p:txBody>
      </p:sp>
      <p:grpSp>
        <p:nvGrpSpPr>
          <p:cNvPr id="10" name="Grupp 9"/>
          <p:cNvGrpSpPr/>
          <p:nvPr userDrawn="1"/>
        </p:nvGrpSpPr>
        <p:grpSpPr>
          <a:xfrm>
            <a:off x="287337" y="190500"/>
            <a:ext cx="1135063" cy="1545292"/>
            <a:chOff x="287337" y="190500"/>
            <a:chExt cx="1135063" cy="1545292"/>
          </a:xfrm>
        </p:grpSpPr>
        <p:pic>
          <p:nvPicPr>
            <p:cNvPr id="11" name="Bildobjekt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37" y="190500"/>
              <a:ext cx="1135063" cy="1408273"/>
            </a:xfrm>
            <a:prstGeom prst="rect">
              <a:avLst/>
            </a:prstGeom>
          </p:spPr>
        </p:pic>
        <p:sp>
          <p:nvSpPr>
            <p:cNvPr id="12" name="textruta 11"/>
            <p:cNvSpPr txBox="1"/>
            <p:nvPr userDrawn="1"/>
          </p:nvSpPr>
          <p:spPr>
            <a:xfrm>
              <a:off x="287337" y="1027906"/>
              <a:ext cx="11350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0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13" name="textruta 12"/>
          <p:cNvSpPr txBox="1"/>
          <p:nvPr userDrawn="1"/>
        </p:nvSpPr>
        <p:spPr>
          <a:xfrm>
            <a:off x="2905409" y="6106823"/>
            <a:ext cx="638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Gemensam IT samordningsfunktion</a:t>
            </a:r>
          </a:p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49 kommuner i Västra Götaland</a:t>
            </a:r>
            <a:r>
              <a:rPr lang="sv-SE" sz="1600" b="1" i="0" baseline="0" dirty="0">
                <a:solidFill>
                  <a:schemeClr val="accent1"/>
                </a:solidFill>
              </a:rPr>
              <a:t> och Västra Götalandsregionen</a:t>
            </a:r>
            <a:endParaRPr lang="sv-SE" sz="1600" b="1" i="0" dirty="0">
              <a:solidFill>
                <a:schemeClr val="accent1"/>
              </a:solidFill>
            </a:endParaRPr>
          </a:p>
        </p:txBody>
      </p:sp>
      <p:grpSp>
        <p:nvGrpSpPr>
          <p:cNvPr id="14" name="Grupp 13"/>
          <p:cNvGrpSpPr/>
          <p:nvPr userDrawn="1"/>
        </p:nvGrpSpPr>
        <p:grpSpPr>
          <a:xfrm>
            <a:off x="9996866" y="5892574"/>
            <a:ext cx="2053604" cy="1049305"/>
            <a:chOff x="9996866" y="5892574"/>
            <a:chExt cx="2053604" cy="1049305"/>
          </a:xfrm>
        </p:grpSpPr>
        <p:pic>
          <p:nvPicPr>
            <p:cNvPr id="15" name="Bildobjekt 14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8" name="Bildobjekt 17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386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778000" y="365125"/>
            <a:ext cx="9575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77999" y="1694561"/>
            <a:ext cx="9575799" cy="3955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5DA9-1119-4141-9A49-B394C8DEADF8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11" name="textruta 10"/>
          <p:cNvSpPr txBox="1"/>
          <p:nvPr userDrawn="1"/>
        </p:nvSpPr>
        <p:spPr>
          <a:xfrm>
            <a:off x="2905409" y="6106823"/>
            <a:ext cx="638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Gemensam Information och TjänsteSamordning</a:t>
            </a:r>
          </a:p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49 kommuner i Västra Götaland</a:t>
            </a:r>
            <a:r>
              <a:rPr lang="sv-SE" sz="1600" b="1" i="0" baseline="0" dirty="0">
                <a:solidFill>
                  <a:schemeClr val="accent1"/>
                </a:solidFill>
              </a:rPr>
              <a:t> och Västra Götalandsregionen</a:t>
            </a:r>
            <a:endParaRPr lang="sv-SE" sz="1600" b="1" i="0" dirty="0">
              <a:solidFill>
                <a:schemeClr val="accent1"/>
              </a:solidFill>
            </a:endParaRPr>
          </a:p>
        </p:txBody>
      </p:sp>
      <p:grpSp>
        <p:nvGrpSpPr>
          <p:cNvPr id="7" name="Grupp 6"/>
          <p:cNvGrpSpPr/>
          <p:nvPr userDrawn="1"/>
        </p:nvGrpSpPr>
        <p:grpSpPr>
          <a:xfrm>
            <a:off x="9996866" y="5892574"/>
            <a:ext cx="2053604" cy="1049305"/>
            <a:chOff x="9996866" y="5892574"/>
            <a:chExt cx="2053604" cy="1049305"/>
          </a:xfrm>
        </p:grpSpPr>
        <p:pic>
          <p:nvPicPr>
            <p:cNvPr id="12" name="Bildobjekt 11"/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4" name="Bildobjekt 13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6" name="Grupp 5"/>
          <p:cNvGrpSpPr/>
          <p:nvPr userDrawn="1"/>
        </p:nvGrpSpPr>
        <p:grpSpPr>
          <a:xfrm>
            <a:off x="287337" y="190500"/>
            <a:ext cx="1135063" cy="1545292"/>
            <a:chOff x="287337" y="190500"/>
            <a:chExt cx="1135063" cy="1545292"/>
          </a:xfrm>
        </p:grpSpPr>
        <p:pic>
          <p:nvPicPr>
            <p:cNvPr id="13" name="Bildobjekt 12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37" y="190500"/>
              <a:ext cx="1135063" cy="1408273"/>
            </a:xfrm>
            <a:prstGeom prst="rect">
              <a:avLst/>
            </a:prstGeom>
          </p:spPr>
        </p:pic>
        <p:sp>
          <p:nvSpPr>
            <p:cNvPr id="10" name="textruta 9"/>
            <p:cNvSpPr txBox="1"/>
            <p:nvPr userDrawn="1"/>
          </p:nvSpPr>
          <p:spPr>
            <a:xfrm>
              <a:off x="287337" y="1027906"/>
              <a:ext cx="11350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0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28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55" r:id="rId5"/>
    <p:sldLayoutId id="2147483658" r:id="rId6"/>
    <p:sldLayoutId id="2147483653" r:id="rId7"/>
    <p:sldLayoutId id="2147483651" r:id="rId8"/>
    <p:sldLayoutId id="2147483652" r:id="rId9"/>
    <p:sldLayoutId id="214748365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18" Type="http://schemas.openxmlformats.org/officeDocument/2006/relationships/diagramData" Target="../diagrams/data8.xml"/><Relationship Id="rId3" Type="http://schemas.openxmlformats.org/officeDocument/2006/relationships/diagramData" Target="../diagrams/data5.xml"/><Relationship Id="rId21" Type="http://schemas.openxmlformats.org/officeDocument/2006/relationships/diagramColors" Target="../diagrams/colors8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7.xml"/><Relationship Id="rId20" Type="http://schemas.openxmlformats.org/officeDocument/2006/relationships/diagramQuickStyle" Target="../diagrams/quickStyl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19" Type="http://schemas.openxmlformats.org/officeDocument/2006/relationships/diagramLayout" Target="../diagrams/layout8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Relationship Id="rId22" Type="http://schemas.microsoft.com/office/2007/relationships/diagramDrawing" Target="../diagrams/drawin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sv-SE" dirty="0"/>
            </a:br>
            <a:r>
              <a:rPr lang="sv-SE" dirty="0"/>
              <a:t>Supportstrukturer inom SAMSA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4538489"/>
            <a:ext cx="7787283" cy="1655762"/>
          </a:xfrm>
        </p:spPr>
        <p:txBody>
          <a:bodyPr/>
          <a:lstStyle/>
          <a:p>
            <a:r>
              <a:rPr lang="sv-SE" dirty="0"/>
              <a:t>Sara Woxneryd</a:t>
            </a:r>
          </a:p>
          <a:p>
            <a:r>
              <a:rPr lang="sv-SE" dirty="0"/>
              <a:t>Digitalisering i Praktiken</a:t>
            </a:r>
            <a:br>
              <a:rPr lang="sv-SE" dirty="0"/>
            </a:br>
            <a:r>
              <a:rPr lang="sv-SE" dirty="0"/>
              <a:t>20190528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5"/>
          <a:stretch/>
        </p:blipFill>
        <p:spPr>
          <a:xfrm>
            <a:off x="6537277" y="163773"/>
            <a:ext cx="5915028" cy="618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52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701AAFC-4E76-4C0E-889E-77225C7946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0" r="1"/>
          <a:stretch/>
        </p:blipFill>
        <p:spPr>
          <a:xfrm>
            <a:off x="2574523" y="208105"/>
            <a:ext cx="6223247" cy="542363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96724542-B8B7-477E-8193-CE5E9CCF61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619"/>
          <a:stretch/>
        </p:blipFill>
        <p:spPr>
          <a:xfrm>
            <a:off x="1037230" y="3551067"/>
            <a:ext cx="9553575" cy="1094034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562AA443-3C4E-4FF1-B98D-DC7F9F8F2110}"/>
              </a:ext>
            </a:extLst>
          </p:cNvPr>
          <p:cNvSpPr/>
          <p:nvPr/>
        </p:nvSpPr>
        <p:spPr>
          <a:xfrm rot="18965767">
            <a:off x="-99119" y="678676"/>
            <a:ext cx="25715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Bakgrund</a:t>
            </a:r>
          </a:p>
        </p:txBody>
      </p:sp>
    </p:spTree>
    <p:extLst>
      <p:ext uri="{BB962C8B-B14F-4D97-AF65-F5344CB8AC3E}">
        <p14:creationId xmlns:p14="http://schemas.microsoft.com/office/powerpoint/2010/main" val="141098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749FAAD-59E6-4071-93C9-7BBF54DD2D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3051804"/>
              </p:ext>
            </p:extLst>
          </p:nvPr>
        </p:nvGraphicFramePr>
        <p:xfrm>
          <a:off x="1204224" y="231279"/>
          <a:ext cx="9668268" cy="558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6ABCB771-189F-478D-87F2-65CF587CC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Upplägg</a:t>
            </a:r>
          </a:p>
        </p:txBody>
      </p:sp>
      <p:graphicFrame>
        <p:nvGraphicFramePr>
          <p:cNvPr id="3" name="Platshållare för innehåll 3">
            <a:extLst>
              <a:ext uri="{FF2B5EF4-FFF2-40B4-BE49-F238E27FC236}">
                <a16:creationId xmlns:a16="http://schemas.microsoft.com/office/drawing/2014/main" id="{6AA322B1-8BD8-486A-B19A-9E11F06DB2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408720"/>
              </p:ext>
            </p:extLst>
          </p:nvPr>
        </p:nvGraphicFramePr>
        <p:xfrm>
          <a:off x="420951" y="2361461"/>
          <a:ext cx="2100308" cy="903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B7E17EAA-92C2-4DC1-B5B5-92F146886E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992296"/>
              </p:ext>
            </p:extLst>
          </p:nvPr>
        </p:nvGraphicFramePr>
        <p:xfrm>
          <a:off x="723373" y="2361461"/>
          <a:ext cx="2100308" cy="903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9" name="Platshållare för innehåll 3">
            <a:extLst>
              <a:ext uri="{FF2B5EF4-FFF2-40B4-BE49-F238E27FC236}">
                <a16:creationId xmlns:a16="http://schemas.microsoft.com/office/drawing/2014/main" id="{018FDACD-7C44-4517-814E-85996F3448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156484"/>
              </p:ext>
            </p:extLst>
          </p:nvPr>
        </p:nvGraphicFramePr>
        <p:xfrm>
          <a:off x="8492814" y="2354063"/>
          <a:ext cx="2100308" cy="903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1" name="textruta 10">
            <a:extLst>
              <a:ext uri="{FF2B5EF4-FFF2-40B4-BE49-F238E27FC236}">
                <a16:creationId xmlns:a16="http://schemas.microsoft.com/office/drawing/2014/main" id="{3F3F7025-5EAC-4C86-946B-195959C2831B}"/>
              </a:ext>
            </a:extLst>
          </p:cNvPr>
          <p:cNvSpPr txBox="1"/>
          <p:nvPr/>
        </p:nvSpPr>
        <p:spPr>
          <a:xfrm>
            <a:off x="4387174" y="2215343"/>
            <a:ext cx="29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Maj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FA407B12-F4DE-4417-A476-19FB89D33245}"/>
              </a:ext>
            </a:extLst>
          </p:cNvPr>
          <p:cNvSpPr txBox="1"/>
          <p:nvPr/>
        </p:nvSpPr>
        <p:spPr>
          <a:xfrm>
            <a:off x="2854942" y="2215343"/>
            <a:ext cx="10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April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48A6129A-95B5-4ECB-BDA5-9720887A0CFA}"/>
              </a:ext>
            </a:extLst>
          </p:cNvPr>
          <p:cNvSpPr txBox="1"/>
          <p:nvPr/>
        </p:nvSpPr>
        <p:spPr>
          <a:xfrm>
            <a:off x="6045616" y="2215343"/>
            <a:ext cx="29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Juni</a:t>
            </a:r>
          </a:p>
        </p:txBody>
      </p:sp>
      <p:cxnSp>
        <p:nvCxnSpPr>
          <p:cNvPr id="14" name="Rak koppling 13">
            <a:extLst>
              <a:ext uri="{FF2B5EF4-FFF2-40B4-BE49-F238E27FC236}">
                <a16:creationId xmlns:a16="http://schemas.microsoft.com/office/drawing/2014/main" id="{CE733B06-2DE6-4519-AB6A-DFE04341737A}"/>
              </a:ext>
            </a:extLst>
          </p:cNvPr>
          <p:cNvCxnSpPr/>
          <p:nvPr/>
        </p:nvCxnSpPr>
        <p:spPr>
          <a:xfrm>
            <a:off x="10872492" y="1690688"/>
            <a:ext cx="0" cy="29882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89FF40B1-F5A2-4E7A-93B3-91EAB466F0F9}"/>
              </a:ext>
            </a:extLst>
          </p:cNvPr>
          <p:cNvSpPr txBox="1"/>
          <p:nvPr/>
        </p:nvSpPr>
        <p:spPr>
          <a:xfrm>
            <a:off x="10343202" y="1251996"/>
            <a:ext cx="29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Semester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9BD90472-2092-49A5-AF4B-D922690A0C4F}"/>
              </a:ext>
            </a:extLst>
          </p:cNvPr>
          <p:cNvSpPr txBox="1"/>
          <p:nvPr/>
        </p:nvSpPr>
        <p:spPr>
          <a:xfrm>
            <a:off x="9281896" y="2240739"/>
            <a:ext cx="29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Juli 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E55CEAF4-3658-4302-8BEA-769D8ACE7107}"/>
              </a:ext>
            </a:extLst>
          </p:cNvPr>
          <p:cNvSpPr txBox="1"/>
          <p:nvPr/>
        </p:nvSpPr>
        <p:spPr>
          <a:xfrm>
            <a:off x="1418655" y="2226336"/>
            <a:ext cx="10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Mars</a:t>
            </a:r>
          </a:p>
        </p:txBody>
      </p:sp>
    </p:spTree>
    <p:extLst>
      <p:ext uri="{BB962C8B-B14F-4D97-AF65-F5344CB8AC3E}">
        <p14:creationId xmlns:p14="http://schemas.microsoft.com/office/powerpoint/2010/main" val="151650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F4CC33-82C3-4906-A8B4-238D01B93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Metod: Frågor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180DABE-5934-427A-BD1C-7CF98A0A2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412" y="2448528"/>
            <a:ext cx="6007214" cy="257251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1F729B41-DD09-49A2-A0BA-311D2BB458C0}"/>
              </a:ext>
            </a:extLst>
          </p:cNvPr>
          <p:cNvSpPr txBox="1"/>
          <p:nvPr/>
        </p:nvSpPr>
        <p:spPr>
          <a:xfrm>
            <a:off x="5408705" y="2079196"/>
            <a:ext cx="358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Ladder of Standardization (Lean)</a:t>
            </a:r>
          </a:p>
        </p:txBody>
      </p:sp>
    </p:spTree>
    <p:extLst>
      <p:ext uri="{BB962C8B-B14F-4D97-AF65-F5344CB8AC3E}">
        <p14:creationId xmlns:p14="http://schemas.microsoft.com/office/powerpoint/2010/main" val="118570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B74C53-A49A-471E-A256-97C60F52E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Metod: Upplägg intervjuer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33DC55A-3138-4831-A634-C34522F32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099" y="2413559"/>
            <a:ext cx="8797310" cy="2783044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3C470990-AAEB-4069-9396-3850E1288826}"/>
              </a:ext>
            </a:extLst>
          </p:cNvPr>
          <p:cNvSpPr txBox="1"/>
          <p:nvPr/>
        </p:nvSpPr>
        <p:spPr>
          <a:xfrm>
            <a:off x="9545216" y="4873437"/>
            <a:ext cx="75578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3600" b="1" dirty="0">
                <a:solidFill>
                  <a:srgbClr val="FF0000"/>
                </a:solidFill>
              </a:rPr>
              <a:t>21</a:t>
            </a:r>
            <a:endParaRPr lang="sv-S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11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CAE473-4B6E-4BFE-B711-0E8A07816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Metod: Hantering av information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E265E93-355A-4DDE-9FB6-E0EE6EBC9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838" y="2691882"/>
            <a:ext cx="3732256" cy="96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389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749FAAD-59E6-4071-93C9-7BBF54DD2D2C}"/>
              </a:ext>
            </a:extLst>
          </p:cNvPr>
          <p:cNvGraphicFramePr/>
          <p:nvPr>
            <p:extLst/>
          </p:nvPr>
        </p:nvGraphicFramePr>
        <p:xfrm>
          <a:off x="1204224" y="231279"/>
          <a:ext cx="9668268" cy="558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6ABCB771-189F-478D-87F2-65CF587CC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händer nu?</a:t>
            </a:r>
          </a:p>
        </p:txBody>
      </p:sp>
      <p:graphicFrame>
        <p:nvGraphicFramePr>
          <p:cNvPr id="3" name="Platshållare för innehåll 3">
            <a:extLst>
              <a:ext uri="{FF2B5EF4-FFF2-40B4-BE49-F238E27FC236}">
                <a16:creationId xmlns:a16="http://schemas.microsoft.com/office/drawing/2014/main" id="{6AA322B1-8BD8-486A-B19A-9E11F06DB2F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20951" y="2361461"/>
          <a:ext cx="2100308" cy="903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B7E17EAA-92C2-4DC1-B5B5-92F146886E5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23373" y="2361461"/>
          <a:ext cx="2100308" cy="903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9" name="Platshållare för innehåll 3">
            <a:extLst>
              <a:ext uri="{FF2B5EF4-FFF2-40B4-BE49-F238E27FC236}">
                <a16:creationId xmlns:a16="http://schemas.microsoft.com/office/drawing/2014/main" id="{018FDACD-7C44-4517-814E-85996F3448E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492814" y="2354063"/>
          <a:ext cx="2100308" cy="903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1" name="textruta 10">
            <a:extLst>
              <a:ext uri="{FF2B5EF4-FFF2-40B4-BE49-F238E27FC236}">
                <a16:creationId xmlns:a16="http://schemas.microsoft.com/office/drawing/2014/main" id="{3F3F7025-5EAC-4C86-946B-195959C2831B}"/>
              </a:ext>
            </a:extLst>
          </p:cNvPr>
          <p:cNvSpPr txBox="1"/>
          <p:nvPr/>
        </p:nvSpPr>
        <p:spPr>
          <a:xfrm>
            <a:off x="4387174" y="2215343"/>
            <a:ext cx="29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Maj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FA407B12-F4DE-4417-A476-19FB89D33245}"/>
              </a:ext>
            </a:extLst>
          </p:cNvPr>
          <p:cNvSpPr txBox="1"/>
          <p:nvPr/>
        </p:nvSpPr>
        <p:spPr>
          <a:xfrm>
            <a:off x="2854942" y="2215343"/>
            <a:ext cx="10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April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48A6129A-95B5-4ECB-BDA5-9720887A0CFA}"/>
              </a:ext>
            </a:extLst>
          </p:cNvPr>
          <p:cNvSpPr txBox="1"/>
          <p:nvPr/>
        </p:nvSpPr>
        <p:spPr>
          <a:xfrm>
            <a:off x="6045616" y="2215343"/>
            <a:ext cx="29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Juni</a:t>
            </a:r>
          </a:p>
        </p:txBody>
      </p:sp>
      <p:cxnSp>
        <p:nvCxnSpPr>
          <p:cNvPr id="14" name="Rak koppling 13">
            <a:extLst>
              <a:ext uri="{FF2B5EF4-FFF2-40B4-BE49-F238E27FC236}">
                <a16:creationId xmlns:a16="http://schemas.microsoft.com/office/drawing/2014/main" id="{CE733B06-2DE6-4519-AB6A-DFE04341737A}"/>
              </a:ext>
            </a:extLst>
          </p:cNvPr>
          <p:cNvCxnSpPr/>
          <p:nvPr/>
        </p:nvCxnSpPr>
        <p:spPr>
          <a:xfrm>
            <a:off x="10872492" y="1690688"/>
            <a:ext cx="0" cy="29882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89FF40B1-F5A2-4E7A-93B3-91EAB466F0F9}"/>
              </a:ext>
            </a:extLst>
          </p:cNvPr>
          <p:cNvSpPr txBox="1"/>
          <p:nvPr/>
        </p:nvSpPr>
        <p:spPr>
          <a:xfrm>
            <a:off x="10343202" y="1251996"/>
            <a:ext cx="29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Semester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9BD90472-2092-49A5-AF4B-D922690A0C4F}"/>
              </a:ext>
            </a:extLst>
          </p:cNvPr>
          <p:cNvSpPr txBox="1"/>
          <p:nvPr/>
        </p:nvSpPr>
        <p:spPr>
          <a:xfrm>
            <a:off x="9281896" y="2240739"/>
            <a:ext cx="29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Juli 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E55CEAF4-3658-4302-8BEA-769D8ACE7107}"/>
              </a:ext>
            </a:extLst>
          </p:cNvPr>
          <p:cNvSpPr txBox="1"/>
          <p:nvPr/>
        </p:nvSpPr>
        <p:spPr>
          <a:xfrm>
            <a:off x="1418655" y="2226336"/>
            <a:ext cx="10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Mars</a:t>
            </a:r>
          </a:p>
        </p:txBody>
      </p: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73168AB5-84B4-4ECB-837D-4F36E55AD97F}"/>
              </a:ext>
            </a:extLst>
          </p:cNvPr>
          <p:cNvCxnSpPr/>
          <p:nvPr/>
        </p:nvCxnSpPr>
        <p:spPr>
          <a:xfrm>
            <a:off x="6096000" y="1690688"/>
            <a:ext cx="0" cy="2988248"/>
          </a:xfrm>
          <a:prstGeom prst="line">
            <a:avLst/>
          </a:prstGeom>
          <a:ln w="412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13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590680-05E5-4B39-85E8-14E1ADEFC7F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7145" y="2267815"/>
            <a:ext cx="9575800" cy="1325563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1 sak som jag vill att ni tar med er!</a:t>
            </a:r>
            <a:br>
              <a:rPr lang="sv-SE" dirty="0"/>
            </a:br>
            <a:r>
              <a:rPr lang="sv-SE" sz="2000" dirty="0"/>
              <a:t>(även om jag inte borde gå händelser i förväg)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6785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C4CAE218-10D8-4C6F-B0B9-06FBE3872774}"/>
              </a:ext>
            </a:extLst>
          </p:cNvPr>
          <p:cNvSpPr txBox="1"/>
          <p:nvPr/>
        </p:nvSpPr>
        <p:spPr>
          <a:xfrm>
            <a:off x="1037230" y="3799539"/>
            <a:ext cx="93998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b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Vad skall vi </a:t>
            </a: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tillsammans göra mer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av:</a:t>
            </a:r>
            <a:b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………………………………………………………………………………………………………………………………………………………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……………………………………………….……………………………………………………………………………………………………..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……………………………………………………………………………………………………………………………………………………….</a:t>
            </a:r>
            <a:b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78DD659-8684-4B6C-B459-011C154FD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gång ni träffas i er arbetsgrupp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E6665DF-FA3A-4FE5-86AB-48F7CD9A010B}"/>
              </a:ext>
            </a:extLst>
          </p:cNvPr>
          <p:cNvSpPr txBox="1"/>
          <p:nvPr/>
        </p:nvSpPr>
        <p:spPr>
          <a:xfrm>
            <a:off x="1037230" y="1496291"/>
            <a:ext cx="9399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Diskutera – Vad var det med ärende X eller Y som var LYCKAT!</a:t>
            </a:r>
            <a:endParaRPr lang="sv-SE" sz="1400" b="1" dirty="0"/>
          </a:p>
          <a:p>
            <a:endParaRPr lang="sv-SE" sz="1400" dirty="0"/>
          </a:p>
          <a:p>
            <a:endParaRPr lang="sv-SE" dirty="0"/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5D62C7B1-313D-428A-8EAF-635B4A1D7278}"/>
              </a:ext>
            </a:extLst>
          </p:cNvPr>
          <p:cNvSpPr/>
          <p:nvPr/>
        </p:nvSpPr>
        <p:spPr>
          <a:xfrm rot="19640089">
            <a:off x="1154662" y="2955252"/>
            <a:ext cx="6950164" cy="1191491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Få in detta som en rutin!</a:t>
            </a:r>
            <a:endParaRPr lang="sv-SE" sz="2400" dirty="0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2BD89AE-7D19-4F94-A233-CCFCA0FB361C}"/>
              </a:ext>
            </a:extLst>
          </p:cNvPr>
          <p:cNvSpPr txBox="1"/>
          <p:nvPr/>
        </p:nvSpPr>
        <p:spPr>
          <a:xfrm>
            <a:off x="1037230" y="2160338"/>
            <a:ext cx="72856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Vad </a:t>
            </a:r>
            <a:r>
              <a:rPr lang="sv-SE" sz="1400" b="1" dirty="0"/>
              <a:t>gjorde vi </a:t>
            </a:r>
            <a:r>
              <a:rPr lang="sv-SE" sz="1400" dirty="0"/>
              <a:t>så att detta ärende blev </a:t>
            </a:r>
            <a:r>
              <a:rPr lang="sv-SE" sz="1400" b="1" dirty="0"/>
              <a:t>lyckat</a:t>
            </a:r>
            <a:r>
              <a:rPr lang="sv-SE" sz="1400" dirty="0"/>
              <a:t>:</a:t>
            </a:r>
          </a:p>
          <a:p>
            <a:r>
              <a:rPr lang="sv-SE" sz="1400" dirty="0"/>
              <a:t>……………………………………………………………………………………………………………………………………………………</a:t>
            </a:r>
          </a:p>
          <a:p>
            <a:r>
              <a:rPr lang="sv-SE" sz="1400" dirty="0"/>
              <a:t>……………………………………………………………………………………………………………………………………………………</a:t>
            </a:r>
          </a:p>
          <a:p>
            <a:r>
              <a:rPr lang="sv-SE" sz="1400" dirty="0"/>
              <a:t>……………………………………………………………………………………………………………………………………………………</a:t>
            </a:r>
            <a:br>
              <a:rPr lang="sv-SE" sz="1400" dirty="0"/>
            </a:br>
            <a:endParaRPr lang="sv-SE" sz="1400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6AA5C12-49C2-4343-A087-ACF8EB9EC98D}"/>
              </a:ext>
            </a:extLst>
          </p:cNvPr>
          <p:cNvSpPr txBox="1"/>
          <p:nvPr/>
        </p:nvSpPr>
        <p:spPr>
          <a:xfrm>
            <a:off x="1037230" y="3388301"/>
            <a:ext cx="78622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Vad </a:t>
            </a: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gjorde andra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(Kommun/Sjukhus/Primärvård) som gjorde detta ärendet </a:t>
            </a: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lyckat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b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……………………………………………………………………………………………………………………………………………………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……………………………………………………………………………………………………………………………………………………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……………………………………………………………………………………………………………………………………………………</a:t>
            </a:r>
            <a:b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18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  <p:bldP spid="6" grpId="0"/>
      <p:bldP spid="7" grpId="0"/>
    </p:bldLst>
  </p:timing>
</p:sld>
</file>

<file path=ppt/theme/theme1.xml><?xml version="1.0" encoding="utf-8"?>
<a:theme xmlns:a="http://schemas.openxmlformats.org/drawingml/2006/main" name="Office-tema">
  <a:themeElements>
    <a:clrScheme name="GIT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298"/>
      </a:accent1>
      <a:accent2>
        <a:srgbClr val="582C83"/>
      </a:accent2>
      <a:accent3>
        <a:srgbClr val="A8AD00"/>
      </a:accent3>
      <a:accent4>
        <a:srgbClr val="F2A900"/>
      </a:accent4>
      <a:accent5>
        <a:srgbClr val="4A773C"/>
      </a:accent5>
      <a:accent6>
        <a:srgbClr val="9D2235"/>
      </a:accent6>
      <a:hlink>
        <a:srgbClr val="A8AD00"/>
      </a:hlink>
      <a:folHlink>
        <a:srgbClr val="582C83"/>
      </a:folHlink>
    </a:clrScheme>
    <a:fontScheme name="GITS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Rökfärgat gla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yrgruppsmöte 20171204_lw [Skrivskyddad]" id="{10A893BC-EAB8-46B6-A57E-C2B31C5B6392}" vid="{04D662D3-287F-4739-9FA6-0A3F73C1D18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Styrgruppsmöte 20171205</Template>
  <TotalTime>26110</TotalTime>
  <Words>136</Words>
  <Application>Microsoft Office PowerPoint</Application>
  <PresentationFormat>Bredbild</PresentationFormat>
  <Paragraphs>52</Paragraphs>
  <Slides>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 Supportstrukturer inom SAMSA</vt:lpstr>
      <vt:lpstr>PowerPoint-presentation</vt:lpstr>
      <vt:lpstr>Upplägg</vt:lpstr>
      <vt:lpstr>Metod: Frågor</vt:lpstr>
      <vt:lpstr>Metod: Upplägg intervjuer</vt:lpstr>
      <vt:lpstr>Metod: Hantering av information</vt:lpstr>
      <vt:lpstr>Vad händer nu?</vt:lpstr>
      <vt:lpstr>1 sak som jag vill att ni tar med er! (även om jag inte borde gå händelser i förväg)</vt:lpstr>
      <vt:lpstr>Nästa gång ni träffas i er arbetsgrupp</vt:lpstr>
    </vt:vector>
  </TitlesOfParts>
  <Company>Västra Götalandsregionen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Styrgruppsmöte</dc:title>
  <dc:creator>Sara Woxneryd</dc:creator>
  <cp:lastModifiedBy>Linn Wallér</cp:lastModifiedBy>
  <cp:revision>263</cp:revision>
  <cp:lastPrinted>2018-06-20T07:47:45Z</cp:lastPrinted>
  <dcterms:created xsi:type="dcterms:W3CDTF">2017-12-05T08:33:58Z</dcterms:created>
  <dcterms:modified xsi:type="dcterms:W3CDTF">2019-05-27T20:51:20Z</dcterms:modified>
</cp:coreProperties>
</file>