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1044" r:id="rId2"/>
    <p:sldId id="1002" r:id="rId3"/>
    <p:sldId id="1050" r:id="rId4"/>
    <p:sldId id="1043" r:id="rId5"/>
    <p:sldId id="1045" r:id="rId6"/>
    <p:sldId id="1051" r:id="rId7"/>
    <p:sldId id="1046" r:id="rId8"/>
    <p:sldId id="1038" r:id="rId9"/>
    <p:sldId id="1037" r:id="rId1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94"/>
  </p:normalViewPr>
  <p:slideViewPr>
    <p:cSldViewPr snapToGrid="0" snapToObjects="1">
      <p:cViewPr varScale="1">
        <p:scale>
          <a:sx n="121" d="100"/>
          <a:sy n="121" d="100"/>
        </p:scale>
        <p:origin x="200"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95082E-1A85-0E4E-8654-4B74B2A5F485}" type="datetimeFigureOut">
              <a:rPr lang="sv-SE" smtClean="0"/>
              <a:t>2019-05-21</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22F920-DA0E-5F4F-A7AB-49895025D30C}" type="slidenum">
              <a:rPr lang="sv-SE" smtClean="0"/>
              <a:t>‹#›</a:t>
            </a:fld>
            <a:endParaRPr lang="sv-SE"/>
          </a:p>
        </p:txBody>
      </p:sp>
    </p:spTree>
    <p:extLst>
      <p:ext uri="{BB962C8B-B14F-4D97-AF65-F5344CB8AC3E}">
        <p14:creationId xmlns:p14="http://schemas.microsoft.com/office/powerpoint/2010/main" val="1032583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0" i="0" kern="1200" dirty="0">
                <a:solidFill>
                  <a:schemeClr val="tx1"/>
                </a:solidFill>
                <a:effectLst/>
                <a:latin typeface="+mn-lt"/>
                <a:ea typeface="+mn-ea"/>
                <a:cs typeface="+mn-cs"/>
              </a:rPr>
              <a:t>En </a:t>
            </a:r>
            <a:r>
              <a:rPr lang="sv-SE" sz="1200" b="0" i="0" kern="1200" dirty="0" err="1">
                <a:solidFill>
                  <a:schemeClr val="tx1"/>
                </a:solidFill>
                <a:effectLst/>
                <a:latin typeface="+mn-lt"/>
                <a:ea typeface="+mn-ea"/>
                <a:cs typeface="+mn-cs"/>
              </a:rPr>
              <a:t>Request</a:t>
            </a:r>
            <a:r>
              <a:rPr lang="sv-SE" sz="1200" b="0" i="0" kern="1200" dirty="0">
                <a:solidFill>
                  <a:schemeClr val="tx1"/>
                </a:solidFill>
                <a:effectLst/>
                <a:latin typeface="+mn-lt"/>
                <a:ea typeface="+mn-ea"/>
                <a:cs typeface="+mn-cs"/>
              </a:rPr>
              <a:t> for information (RFI) innebär att du inför en upphandling skickar skriftliga frågor till leverantörer och branschorganisationer. </a:t>
            </a:r>
            <a:r>
              <a:rPr lang="sv-SE" sz="1200" b="0" i="0" kern="1200" dirty="0" err="1">
                <a:solidFill>
                  <a:schemeClr val="tx1"/>
                </a:solidFill>
                <a:effectLst/>
                <a:latin typeface="+mn-lt"/>
                <a:ea typeface="+mn-ea"/>
                <a:cs typeface="+mn-cs"/>
              </a:rPr>
              <a:t>RFI:n</a:t>
            </a:r>
            <a:r>
              <a:rPr lang="sv-SE" sz="1200" b="0" i="0" kern="1200" dirty="0">
                <a:solidFill>
                  <a:schemeClr val="tx1"/>
                </a:solidFill>
                <a:effectLst/>
                <a:latin typeface="+mn-lt"/>
                <a:ea typeface="+mn-ea"/>
                <a:cs typeface="+mn-cs"/>
              </a:rPr>
              <a:t> ska ske på ett strukturerat sätt och frågorna ska vara kopplade till vad du behöver veta för den kommande upphandlingen. Det svenska begrepp som ibland används är informationsförfrågan. Här får du tips på hur du kan gå tillväga. Du får även råd om sådant som är viktigt att veta och bra att komma ihåg.</a:t>
            </a:r>
          </a:p>
          <a:p>
            <a:br>
              <a:rPr lang="sv-SE" sz="1200" b="0" i="0" kern="1200" dirty="0">
                <a:solidFill>
                  <a:schemeClr val="tx1"/>
                </a:solidFill>
                <a:effectLst/>
                <a:latin typeface="+mn-lt"/>
                <a:ea typeface="+mn-ea"/>
                <a:cs typeface="+mn-cs"/>
              </a:rPr>
            </a:br>
            <a:endParaRPr lang="sv-SE" sz="1200" b="0" i="0" kern="1200" dirty="0">
              <a:solidFill>
                <a:schemeClr val="tx1"/>
              </a:solidFill>
              <a:effectLst/>
              <a:latin typeface="+mn-lt"/>
              <a:ea typeface="+mn-ea"/>
              <a:cs typeface="+mn-cs"/>
            </a:endParaRPr>
          </a:p>
          <a:p>
            <a:endParaRPr lang="sv-SE" dirty="0"/>
          </a:p>
        </p:txBody>
      </p:sp>
      <p:sp>
        <p:nvSpPr>
          <p:cNvPr id="4" name="Platshållare för bildnummer 3"/>
          <p:cNvSpPr>
            <a:spLocks noGrp="1"/>
          </p:cNvSpPr>
          <p:nvPr>
            <p:ph type="sldNum" sz="quarter" idx="5"/>
          </p:nvPr>
        </p:nvSpPr>
        <p:spPr/>
        <p:txBody>
          <a:bodyPr/>
          <a:lstStyle/>
          <a:p>
            <a:fld id="{7AD7699A-CD22-5541-9828-3C31F93668D7}" type="slidenum">
              <a:rPr lang="sv-SE" smtClean="0"/>
              <a:t>2</a:t>
            </a:fld>
            <a:endParaRPr lang="sv-SE" dirty="0"/>
          </a:p>
        </p:txBody>
      </p:sp>
    </p:spTree>
    <p:extLst>
      <p:ext uri="{BB962C8B-B14F-4D97-AF65-F5344CB8AC3E}">
        <p14:creationId xmlns:p14="http://schemas.microsoft.com/office/powerpoint/2010/main" val="968136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7AD7699A-CD22-5541-9828-3C31F93668D7}" type="slidenum">
              <a:rPr lang="sv-SE" smtClean="0"/>
              <a:t>3</a:t>
            </a:fld>
            <a:endParaRPr lang="sv-SE" dirty="0"/>
          </a:p>
        </p:txBody>
      </p:sp>
    </p:spTree>
    <p:extLst>
      <p:ext uri="{BB962C8B-B14F-4D97-AF65-F5344CB8AC3E}">
        <p14:creationId xmlns:p14="http://schemas.microsoft.com/office/powerpoint/2010/main" val="3060189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4 miljoner om vi köper alla resurser</a:t>
            </a:r>
          </a:p>
          <a:p>
            <a:r>
              <a:rPr lang="sv-SE" dirty="0"/>
              <a:t>1,8 miljoner om vi kan bidra delvis med egna resurser</a:t>
            </a:r>
          </a:p>
        </p:txBody>
      </p:sp>
      <p:sp>
        <p:nvSpPr>
          <p:cNvPr id="4" name="Platshållare för bildnummer 3"/>
          <p:cNvSpPr>
            <a:spLocks noGrp="1"/>
          </p:cNvSpPr>
          <p:nvPr>
            <p:ph type="sldNum" sz="quarter" idx="5"/>
          </p:nvPr>
        </p:nvSpPr>
        <p:spPr/>
        <p:txBody>
          <a:bodyPr/>
          <a:lstStyle/>
          <a:p>
            <a:fld id="{7AD7699A-CD22-5541-9828-3C31F93668D7}" type="slidenum">
              <a:rPr lang="sv-SE" smtClean="0"/>
              <a:t>5</a:t>
            </a:fld>
            <a:endParaRPr lang="sv-SE" dirty="0"/>
          </a:p>
        </p:txBody>
      </p:sp>
    </p:spTree>
    <p:extLst>
      <p:ext uri="{BB962C8B-B14F-4D97-AF65-F5344CB8AC3E}">
        <p14:creationId xmlns:p14="http://schemas.microsoft.com/office/powerpoint/2010/main" val="5998050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Prylarna som upphandlas i vår DIS  upphandling kommer kommuner att få hyra mot en månadskostnad</a:t>
            </a:r>
          </a:p>
          <a:p>
            <a:endParaRPr lang="sv-SE" dirty="0"/>
          </a:p>
        </p:txBody>
      </p:sp>
      <p:sp>
        <p:nvSpPr>
          <p:cNvPr id="4" name="Platshållare för bildnummer 3"/>
          <p:cNvSpPr>
            <a:spLocks noGrp="1"/>
          </p:cNvSpPr>
          <p:nvPr>
            <p:ph type="sldNum" sz="quarter" idx="5"/>
          </p:nvPr>
        </p:nvSpPr>
        <p:spPr/>
        <p:txBody>
          <a:bodyPr/>
          <a:lstStyle/>
          <a:p>
            <a:pPr>
              <a:defRPr/>
            </a:pPr>
            <a:fld id="{C51288F3-E406-4A14-B61C-93BBAB25B9C9}" type="slidenum">
              <a:rPr lang="sv-SE" smtClean="0"/>
              <a:pPr>
                <a:defRPr/>
              </a:pPr>
              <a:t>6</a:t>
            </a:fld>
            <a:endParaRPr lang="sv-SE" dirty="0"/>
          </a:p>
        </p:txBody>
      </p:sp>
    </p:spTree>
    <p:extLst>
      <p:ext uri="{BB962C8B-B14F-4D97-AF65-F5344CB8AC3E}">
        <p14:creationId xmlns:p14="http://schemas.microsoft.com/office/powerpoint/2010/main" val="3151342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Förslag på organisation är när SIV är klart. Under implementeringsperioden kan det finnas behov av fler resurser</a:t>
            </a:r>
          </a:p>
        </p:txBody>
      </p:sp>
      <p:sp>
        <p:nvSpPr>
          <p:cNvPr id="4" name="Platshållare för bildnummer 3"/>
          <p:cNvSpPr>
            <a:spLocks noGrp="1"/>
          </p:cNvSpPr>
          <p:nvPr>
            <p:ph type="sldNum" sz="quarter" idx="5"/>
          </p:nvPr>
        </p:nvSpPr>
        <p:spPr/>
        <p:txBody>
          <a:bodyPr/>
          <a:lstStyle/>
          <a:p>
            <a:fld id="{7AD7699A-CD22-5541-9828-3C31F93668D7}" type="slidenum">
              <a:rPr lang="sv-SE" smtClean="0"/>
              <a:t>7</a:t>
            </a:fld>
            <a:endParaRPr lang="sv-SE" dirty="0"/>
          </a:p>
        </p:txBody>
      </p:sp>
    </p:spTree>
    <p:extLst>
      <p:ext uri="{BB962C8B-B14F-4D97-AF65-F5344CB8AC3E}">
        <p14:creationId xmlns:p14="http://schemas.microsoft.com/office/powerpoint/2010/main" val="22538607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7AD7699A-CD22-5541-9828-3C31F93668D7}" type="slidenum">
              <a:rPr lang="sv-SE" smtClean="0"/>
              <a:t>8</a:t>
            </a:fld>
            <a:endParaRPr lang="sv-SE" dirty="0"/>
          </a:p>
        </p:txBody>
      </p:sp>
    </p:spTree>
    <p:extLst>
      <p:ext uri="{BB962C8B-B14F-4D97-AF65-F5344CB8AC3E}">
        <p14:creationId xmlns:p14="http://schemas.microsoft.com/office/powerpoint/2010/main" val="37057247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7AD7699A-CD22-5541-9828-3C31F93668D7}" type="slidenum">
              <a:rPr lang="sv-SE" smtClean="0"/>
              <a:t>9</a:t>
            </a:fld>
            <a:endParaRPr lang="sv-SE" dirty="0"/>
          </a:p>
        </p:txBody>
      </p:sp>
    </p:spTree>
    <p:extLst>
      <p:ext uri="{BB962C8B-B14F-4D97-AF65-F5344CB8AC3E}">
        <p14:creationId xmlns:p14="http://schemas.microsoft.com/office/powerpoint/2010/main" val="3878581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cid:12A62569-F934-4AAC-8B40-A6F9DE09311E" TargetMode="External"/><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805D158-80A6-364B-97D5-80F8783DDCD0}"/>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442E8568-FFC1-9C47-A1F4-40B0FF6AC6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098C0531-AD24-F74B-9F28-7D177B690679}"/>
              </a:ext>
            </a:extLst>
          </p:cNvPr>
          <p:cNvSpPr>
            <a:spLocks noGrp="1"/>
          </p:cNvSpPr>
          <p:nvPr>
            <p:ph type="dt" sz="half" idx="10"/>
          </p:nvPr>
        </p:nvSpPr>
        <p:spPr/>
        <p:txBody>
          <a:bodyPr/>
          <a:lstStyle/>
          <a:p>
            <a:fld id="{3B3B4A0D-6F5A-5F4E-A2BC-8D8F05D1419C}" type="datetimeFigureOut">
              <a:rPr lang="sv-SE" smtClean="0"/>
              <a:t>2019-05-21</a:t>
            </a:fld>
            <a:endParaRPr lang="sv-SE"/>
          </a:p>
        </p:txBody>
      </p:sp>
      <p:sp>
        <p:nvSpPr>
          <p:cNvPr id="5" name="Platshållare för sidfot 4">
            <a:extLst>
              <a:ext uri="{FF2B5EF4-FFF2-40B4-BE49-F238E27FC236}">
                <a16:creationId xmlns:a16="http://schemas.microsoft.com/office/drawing/2014/main" id="{46AF530D-BFBA-4C45-B0FA-6B35898EAA1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A186CB3-D316-E941-A3B2-50687331D7D7}"/>
              </a:ext>
            </a:extLst>
          </p:cNvPr>
          <p:cNvSpPr>
            <a:spLocks noGrp="1"/>
          </p:cNvSpPr>
          <p:nvPr>
            <p:ph type="sldNum" sz="quarter" idx="12"/>
          </p:nvPr>
        </p:nvSpPr>
        <p:spPr/>
        <p:txBody>
          <a:bodyPr/>
          <a:lstStyle/>
          <a:p>
            <a:fld id="{1F6365DE-B198-C94E-B488-6D57BBC1BC54}" type="slidenum">
              <a:rPr lang="sv-SE" smtClean="0"/>
              <a:t>‹#›</a:t>
            </a:fld>
            <a:endParaRPr lang="sv-SE"/>
          </a:p>
        </p:txBody>
      </p:sp>
    </p:spTree>
    <p:extLst>
      <p:ext uri="{BB962C8B-B14F-4D97-AF65-F5344CB8AC3E}">
        <p14:creationId xmlns:p14="http://schemas.microsoft.com/office/powerpoint/2010/main" val="1472233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36FBEBA-2227-4D41-BE8F-5EC2987E02CA}"/>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D8CA725A-EB12-E34D-B918-9C496BC82C64}"/>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3361C086-BA80-FC45-9C58-007DF99FA9B0}"/>
              </a:ext>
            </a:extLst>
          </p:cNvPr>
          <p:cNvSpPr>
            <a:spLocks noGrp="1"/>
          </p:cNvSpPr>
          <p:nvPr>
            <p:ph type="dt" sz="half" idx="10"/>
          </p:nvPr>
        </p:nvSpPr>
        <p:spPr/>
        <p:txBody>
          <a:bodyPr/>
          <a:lstStyle/>
          <a:p>
            <a:fld id="{3B3B4A0D-6F5A-5F4E-A2BC-8D8F05D1419C}" type="datetimeFigureOut">
              <a:rPr lang="sv-SE" smtClean="0"/>
              <a:t>2019-05-21</a:t>
            </a:fld>
            <a:endParaRPr lang="sv-SE"/>
          </a:p>
        </p:txBody>
      </p:sp>
      <p:sp>
        <p:nvSpPr>
          <p:cNvPr id="5" name="Platshållare för sidfot 4">
            <a:extLst>
              <a:ext uri="{FF2B5EF4-FFF2-40B4-BE49-F238E27FC236}">
                <a16:creationId xmlns:a16="http://schemas.microsoft.com/office/drawing/2014/main" id="{0F767A43-0488-9849-B1D4-8F65D61C693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F44E861-BE66-C144-869B-3780E3CC2B55}"/>
              </a:ext>
            </a:extLst>
          </p:cNvPr>
          <p:cNvSpPr>
            <a:spLocks noGrp="1"/>
          </p:cNvSpPr>
          <p:nvPr>
            <p:ph type="sldNum" sz="quarter" idx="12"/>
          </p:nvPr>
        </p:nvSpPr>
        <p:spPr/>
        <p:txBody>
          <a:bodyPr/>
          <a:lstStyle/>
          <a:p>
            <a:fld id="{1F6365DE-B198-C94E-B488-6D57BBC1BC54}" type="slidenum">
              <a:rPr lang="sv-SE" smtClean="0"/>
              <a:t>‹#›</a:t>
            </a:fld>
            <a:endParaRPr lang="sv-SE"/>
          </a:p>
        </p:txBody>
      </p:sp>
    </p:spTree>
    <p:extLst>
      <p:ext uri="{BB962C8B-B14F-4D97-AF65-F5344CB8AC3E}">
        <p14:creationId xmlns:p14="http://schemas.microsoft.com/office/powerpoint/2010/main" val="2144956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00D20A3F-8EE0-F846-A814-01C52A699FD7}"/>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572D914D-39D7-3241-A06D-E47A0B5A51AA}"/>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C2D1EDA-BD6A-D045-9821-C3808FAC6502}"/>
              </a:ext>
            </a:extLst>
          </p:cNvPr>
          <p:cNvSpPr>
            <a:spLocks noGrp="1"/>
          </p:cNvSpPr>
          <p:nvPr>
            <p:ph type="dt" sz="half" idx="10"/>
          </p:nvPr>
        </p:nvSpPr>
        <p:spPr/>
        <p:txBody>
          <a:bodyPr/>
          <a:lstStyle/>
          <a:p>
            <a:fld id="{3B3B4A0D-6F5A-5F4E-A2BC-8D8F05D1419C}" type="datetimeFigureOut">
              <a:rPr lang="sv-SE" smtClean="0"/>
              <a:t>2019-05-21</a:t>
            </a:fld>
            <a:endParaRPr lang="sv-SE"/>
          </a:p>
        </p:txBody>
      </p:sp>
      <p:sp>
        <p:nvSpPr>
          <p:cNvPr id="5" name="Platshållare för sidfot 4">
            <a:extLst>
              <a:ext uri="{FF2B5EF4-FFF2-40B4-BE49-F238E27FC236}">
                <a16:creationId xmlns:a16="http://schemas.microsoft.com/office/drawing/2014/main" id="{39207196-A02F-8543-90DE-3A9DEE311C2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2AB2E59-AA47-1045-9E3B-30F50925235A}"/>
              </a:ext>
            </a:extLst>
          </p:cNvPr>
          <p:cNvSpPr>
            <a:spLocks noGrp="1"/>
          </p:cNvSpPr>
          <p:nvPr>
            <p:ph type="sldNum" sz="quarter" idx="12"/>
          </p:nvPr>
        </p:nvSpPr>
        <p:spPr/>
        <p:txBody>
          <a:bodyPr/>
          <a:lstStyle/>
          <a:p>
            <a:fld id="{1F6365DE-B198-C94E-B488-6D57BBC1BC54}" type="slidenum">
              <a:rPr lang="sv-SE" smtClean="0"/>
              <a:t>‹#›</a:t>
            </a:fld>
            <a:endParaRPr lang="sv-SE"/>
          </a:p>
        </p:txBody>
      </p:sp>
    </p:spTree>
    <p:extLst>
      <p:ext uri="{BB962C8B-B14F-4D97-AF65-F5344CB8AC3E}">
        <p14:creationId xmlns:p14="http://schemas.microsoft.com/office/powerpoint/2010/main" val="17795638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593880" y="356653"/>
            <a:ext cx="9599083" cy="820738"/>
          </a:xfrm>
        </p:spPr>
        <p:txBody>
          <a:bodyPr/>
          <a:lstStyle>
            <a:lvl1pPr algn="l">
              <a:defRPr>
                <a:solidFill>
                  <a:srgbClr val="326892"/>
                </a:solidFill>
              </a:defRPr>
            </a:lvl1pPr>
          </a:lstStyle>
          <a:p>
            <a:r>
              <a:rPr lang="sv-SE"/>
              <a:t>Klicka här för att ändra format</a:t>
            </a:r>
          </a:p>
        </p:txBody>
      </p:sp>
      <p:sp>
        <p:nvSpPr>
          <p:cNvPr id="3" name="Rectangle 5"/>
          <p:cNvSpPr>
            <a:spLocks noGrp="1" noChangeArrowheads="1"/>
          </p:cNvSpPr>
          <p:nvPr>
            <p:ph type="ftr" sz="quarter" idx="10"/>
          </p:nvPr>
        </p:nvSpPr>
        <p:spPr>
          <a:ln/>
        </p:spPr>
        <p:txBody>
          <a:bodyPr/>
          <a:lstStyle>
            <a:lvl1pPr>
              <a:defRPr/>
            </a:lvl1pPr>
          </a:lstStyle>
          <a:p>
            <a:pPr>
              <a:defRPr/>
            </a:pPr>
            <a:endParaRPr lang="en-GB" dirty="0"/>
          </a:p>
          <a:p>
            <a:pPr>
              <a:defRPr/>
            </a:pPr>
            <a:endParaRPr lang="en-GB" dirty="0"/>
          </a:p>
        </p:txBody>
      </p:sp>
      <p:sp>
        <p:nvSpPr>
          <p:cNvPr id="5" name="Rectangle 4"/>
          <p:cNvSpPr>
            <a:spLocks noGrp="1" noChangeArrowheads="1"/>
          </p:cNvSpPr>
          <p:nvPr>
            <p:ph type="dt" sz="half" idx="12"/>
          </p:nvPr>
        </p:nvSpPr>
        <p:spPr>
          <a:ln/>
        </p:spPr>
        <p:txBody>
          <a:bodyPr/>
          <a:lstStyle>
            <a:lvl1pPr>
              <a:defRPr sz="1400" b="0">
                <a:latin typeface="+mn-lt"/>
              </a:defRPr>
            </a:lvl1pPr>
          </a:lstStyle>
          <a:p>
            <a:pPr>
              <a:defRPr/>
            </a:pPr>
            <a:endParaRPr lang="en-GB" dirty="0">
              <a:latin typeface="Times New Roman" pitchFamily="18" charset="0"/>
            </a:endParaRPr>
          </a:p>
          <a:p>
            <a:pPr>
              <a:defRPr/>
            </a:pPr>
            <a:endParaRPr lang="en-GB" sz="1200" b="1" dirty="0"/>
          </a:p>
        </p:txBody>
      </p:sp>
      <p:sp>
        <p:nvSpPr>
          <p:cNvPr id="7" name="Text Placeholder 2">
            <a:extLst>
              <a:ext uri="{FF2B5EF4-FFF2-40B4-BE49-F238E27FC236}">
                <a16:creationId xmlns:a16="http://schemas.microsoft.com/office/drawing/2014/main" id="{73906874-17F8-704C-8EC5-54CCB596506E}"/>
              </a:ext>
            </a:extLst>
          </p:cNvPr>
          <p:cNvSpPr>
            <a:spLocks noGrp="1"/>
          </p:cNvSpPr>
          <p:nvPr>
            <p:ph type="body" idx="1" hasCustomPrompt="1"/>
          </p:nvPr>
        </p:nvSpPr>
        <p:spPr>
          <a:xfrm>
            <a:off x="593879" y="1587673"/>
            <a:ext cx="11214196" cy="3682655"/>
          </a:xfrm>
        </p:spPr>
        <p:txBody>
          <a:bodyPr>
            <a:normAutofit/>
          </a:bodyPr>
          <a:lstStyle>
            <a:lvl1pPr marL="0" indent="0">
              <a:buNone/>
              <a:defRPr sz="2000">
                <a:solidFill>
                  <a:srgbClr val="326892"/>
                </a:solidFill>
                <a:latin typeface="Corbel" panose="020B0503020204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text</a:t>
            </a:r>
          </a:p>
        </p:txBody>
      </p:sp>
      <p:pic>
        <p:nvPicPr>
          <p:cNvPr id="8" name="Picture 7" descr="cid:12A62569-F934-4AAC-8B40-A6F9DE09311E">
            <a:extLst>
              <a:ext uri="{FF2B5EF4-FFF2-40B4-BE49-F238E27FC236}">
                <a16:creationId xmlns:a16="http://schemas.microsoft.com/office/drawing/2014/main" id="{CA378E02-78AF-944B-9DFF-60F3422CEF0C}"/>
              </a:ext>
            </a:extLst>
          </p:cNvPr>
          <p:cNvPicPr/>
          <p:nvPr userDrawn="1"/>
        </p:nvPicPr>
        <p:blipFill>
          <a:blip r:embed="rId2" r:link="rId3" cstate="print">
            <a:extLst>
              <a:ext uri="{28A0092B-C50C-407E-A947-70E740481C1C}">
                <a14:useLocalDpi xmlns:a14="http://schemas.microsoft.com/office/drawing/2010/main" val="0"/>
              </a:ext>
            </a:extLst>
          </a:blip>
          <a:srcRect/>
          <a:stretch>
            <a:fillRect/>
          </a:stretch>
        </p:blipFill>
        <p:spPr bwMode="auto">
          <a:xfrm>
            <a:off x="9945384" y="6203674"/>
            <a:ext cx="1902941" cy="391742"/>
          </a:xfrm>
          <a:prstGeom prst="rect">
            <a:avLst/>
          </a:prstGeom>
          <a:noFill/>
          <a:ln>
            <a:noFill/>
          </a:ln>
        </p:spPr>
      </p:pic>
    </p:spTree>
    <p:extLst>
      <p:ext uri="{BB962C8B-B14F-4D97-AF65-F5344CB8AC3E}">
        <p14:creationId xmlns:p14="http://schemas.microsoft.com/office/powerpoint/2010/main" val="580706231"/>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1960E3D-E6D1-DD43-94BD-CE47FAAB52C2}"/>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36FB2E31-1A4E-5C4F-A449-FEBEE5AF1F81}"/>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CB2DA89-6F2C-DF4B-85C6-B6D03EEF7260}"/>
              </a:ext>
            </a:extLst>
          </p:cNvPr>
          <p:cNvSpPr>
            <a:spLocks noGrp="1"/>
          </p:cNvSpPr>
          <p:nvPr>
            <p:ph type="dt" sz="half" idx="10"/>
          </p:nvPr>
        </p:nvSpPr>
        <p:spPr/>
        <p:txBody>
          <a:bodyPr/>
          <a:lstStyle/>
          <a:p>
            <a:fld id="{3B3B4A0D-6F5A-5F4E-A2BC-8D8F05D1419C}" type="datetimeFigureOut">
              <a:rPr lang="sv-SE" smtClean="0"/>
              <a:t>2019-05-21</a:t>
            </a:fld>
            <a:endParaRPr lang="sv-SE"/>
          </a:p>
        </p:txBody>
      </p:sp>
      <p:sp>
        <p:nvSpPr>
          <p:cNvPr id="5" name="Platshållare för sidfot 4">
            <a:extLst>
              <a:ext uri="{FF2B5EF4-FFF2-40B4-BE49-F238E27FC236}">
                <a16:creationId xmlns:a16="http://schemas.microsoft.com/office/drawing/2014/main" id="{B5CA2BBA-747F-834A-86CA-6AF1FC7AEA3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FCD6F03-37A2-6D46-8E3B-197B32B86028}"/>
              </a:ext>
            </a:extLst>
          </p:cNvPr>
          <p:cNvSpPr>
            <a:spLocks noGrp="1"/>
          </p:cNvSpPr>
          <p:nvPr>
            <p:ph type="sldNum" sz="quarter" idx="12"/>
          </p:nvPr>
        </p:nvSpPr>
        <p:spPr/>
        <p:txBody>
          <a:bodyPr/>
          <a:lstStyle/>
          <a:p>
            <a:fld id="{1F6365DE-B198-C94E-B488-6D57BBC1BC54}" type="slidenum">
              <a:rPr lang="sv-SE" smtClean="0"/>
              <a:t>‹#›</a:t>
            </a:fld>
            <a:endParaRPr lang="sv-SE"/>
          </a:p>
        </p:txBody>
      </p:sp>
    </p:spTree>
    <p:extLst>
      <p:ext uri="{BB962C8B-B14F-4D97-AF65-F5344CB8AC3E}">
        <p14:creationId xmlns:p14="http://schemas.microsoft.com/office/powerpoint/2010/main" val="650533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58543BB-9F92-F04E-B3AC-44C0F3212CBA}"/>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44417F90-CD07-7A48-8B92-8B73D43588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02231A17-8318-4542-9E46-D04482883CFD}"/>
              </a:ext>
            </a:extLst>
          </p:cNvPr>
          <p:cNvSpPr>
            <a:spLocks noGrp="1"/>
          </p:cNvSpPr>
          <p:nvPr>
            <p:ph type="dt" sz="half" idx="10"/>
          </p:nvPr>
        </p:nvSpPr>
        <p:spPr/>
        <p:txBody>
          <a:bodyPr/>
          <a:lstStyle/>
          <a:p>
            <a:fld id="{3B3B4A0D-6F5A-5F4E-A2BC-8D8F05D1419C}" type="datetimeFigureOut">
              <a:rPr lang="sv-SE" smtClean="0"/>
              <a:t>2019-05-21</a:t>
            </a:fld>
            <a:endParaRPr lang="sv-SE"/>
          </a:p>
        </p:txBody>
      </p:sp>
      <p:sp>
        <p:nvSpPr>
          <p:cNvPr id="5" name="Platshållare för sidfot 4">
            <a:extLst>
              <a:ext uri="{FF2B5EF4-FFF2-40B4-BE49-F238E27FC236}">
                <a16:creationId xmlns:a16="http://schemas.microsoft.com/office/drawing/2014/main" id="{31BE8EC2-F834-DA41-AEC9-4CAC7EF8FD6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A61326F-A95F-9F47-9683-20615D068ED1}"/>
              </a:ext>
            </a:extLst>
          </p:cNvPr>
          <p:cNvSpPr>
            <a:spLocks noGrp="1"/>
          </p:cNvSpPr>
          <p:nvPr>
            <p:ph type="sldNum" sz="quarter" idx="12"/>
          </p:nvPr>
        </p:nvSpPr>
        <p:spPr/>
        <p:txBody>
          <a:bodyPr/>
          <a:lstStyle/>
          <a:p>
            <a:fld id="{1F6365DE-B198-C94E-B488-6D57BBC1BC54}" type="slidenum">
              <a:rPr lang="sv-SE" smtClean="0"/>
              <a:t>‹#›</a:t>
            </a:fld>
            <a:endParaRPr lang="sv-SE"/>
          </a:p>
        </p:txBody>
      </p:sp>
    </p:spTree>
    <p:extLst>
      <p:ext uri="{BB962C8B-B14F-4D97-AF65-F5344CB8AC3E}">
        <p14:creationId xmlns:p14="http://schemas.microsoft.com/office/powerpoint/2010/main" val="274007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0B28173-B943-9944-8D5A-D08D14AC80D9}"/>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FD385E3-3F5F-BF42-92C2-CC67EBA4B627}"/>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1A86367D-6AA2-7644-87B0-63A972B5D090}"/>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DDE079A0-0F20-8545-BC62-6BC9CC0FF81C}"/>
              </a:ext>
            </a:extLst>
          </p:cNvPr>
          <p:cNvSpPr>
            <a:spLocks noGrp="1"/>
          </p:cNvSpPr>
          <p:nvPr>
            <p:ph type="dt" sz="half" idx="10"/>
          </p:nvPr>
        </p:nvSpPr>
        <p:spPr/>
        <p:txBody>
          <a:bodyPr/>
          <a:lstStyle/>
          <a:p>
            <a:fld id="{3B3B4A0D-6F5A-5F4E-A2BC-8D8F05D1419C}" type="datetimeFigureOut">
              <a:rPr lang="sv-SE" smtClean="0"/>
              <a:t>2019-05-21</a:t>
            </a:fld>
            <a:endParaRPr lang="sv-SE"/>
          </a:p>
        </p:txBody>
      </p:sp>
      <p:sp>
        <p:nvSpPr>
          <p:cNvPr id="6" name="Platshållare för sidfot 5">
            <a:extLst>
              <a:ext uri="{FF2B5EF4-FFF2-40B4-BE49-F238E27FC236}">
                <a16:creationId xmlns:a16="http://schemas.microsoft.com/office/drawing/2014/main" id="{0AA8EC3E-12BB-6C4C-9810-683A23F600CD}"/>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B3B7C9C9-6FE3-334F-9F2B-C6EBD9D25AC6}"/>
              </a:ext>
            </a:extLst>
          </p:cNvPr>
          <p:cNvSpPr>
            <a:spLocks noGrp="1"/>
          </p:cNvSpPr>
          <p:nvPr>
            <p:ph type="sldNum" sz="quarter" idx="12"/>
          </p:nvPr>
        </p:nvSpPr>
        <p:spPr/>
        <p:txBody>
          <a:bodyPr/>
          <a:lstStyle/>
          <a:p>
            <a:fld id="{1F6365DE-B198-C94E-B488-6D57BBC1BC54}" type="slidenum">
              <a:rPr lang="sv-SE" smtClean="0"/>
              <a:t>‹#›</a:t>
            </a:fld>
            <a:endParaRPr lang="sv-SE"/>
          </a:p>
        </p:txBody>
      </p:sp>
    </p:spTree>
    <p:extLst>
      <p:ext uri="{BB962C8B-B14F-4D97-AF65-F5344CB8AC3E}">
        <p14:creationId xmlns:p14="http://schemas.microsoft.com/office/powerpoint/2010/main" val="789264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7B7DC3-C764-1F49-B94D-9CD2439CB819}"/>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989B53C5-B59E-E341-875F-589BB41E09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2457E4CB-0C5F-2E40-833F-047C06132685}"/>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B3653A24-B872-C941-8DD9-AEC2EBDEEF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C9AF94EC-8642-B748-AB5C-694D235192D7}"/>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3CBBB47C-895A-194D-92D2-201B508636EF}"/>
              </a:ext>
            </a:extLst>
          </p:cNvPr>
          <p:cNvSpPr>
            <a:spLocks noGrp="1"/>
          </p:cNvSpPr>
          <p:nvPr>
            <p:ph type="dt" sz="half" idx="10"/>
          </p:nvPr>
        </p:nvSpPr>
        <p:spPr/>
        <p:txBody>
          <a:bodyPr/>
          <a:lstStyle/>
          <a:p>
            <a:fld id="{3B3B4A0D-6F5A-5F4E-A2BC-8D8F05D1419C}" type="datetimeFigureOut">
              <a:rPr lang="sv-SE" smtClean="0"/>
              <a:t>2019-05-21</a:t>
            </a:fld>
            <a:endParaRPr lang="sv-SE"/>
          </a:p>
        </p:txBody>
      </p:sp>
      <p:sp>
        <p:nvSpPr>
          <p:cNvPr id="8" name="Platshållare för sidfot 7">
            <a:extLst>
              <a:ext uri="{FF2B5EF4-FFF2-40B4-BE49-F238E27FC236}">
                <a16:creationId xmlns:a16="http://schemas.microsoft.com/office/drawing/2014/main" id="{6ADB934A-C1A9-8B4E-AC7D-EEBFFD7C6E2A}"/>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DC51A1D5-35E4-4944-B91F-2F0BF7830C54}"/>
              </a:ext>
            </a:extLst>
          </p:cNvPr>
          <p:cNvSpPr>
            <a:spLocks noGrp="1"/>
          </p:cNvSpPr>
          <p:nvPr>
            <p:ph type="sldNum" sz="quarter" idx="12"/>
          </p:nvPr>
        </p:nvSpPr>
        <p:spPr/>
        <p:txBody>
          <a:bodyPr/>
          <a:lstStyle/>
          <a:p>
            <a:fld id="{1F6365DE-B198-C94E-B488-6D57BBC1BC54}" type="slidenum">
              <a:rPr lang="sv-SE" smtClean="0"/>
              <a:t>‹#›</a:t>
            </a:fld>
            <a:endParaRPr lang="sv-SE"/>
          </a:p>
        </p:txBody>
      </p:sp>
    </p:spTree>
    <p:extLst>
      <p:ext uri="{BB962C8B-B14F-4D97-AF65-F5344CB8AC3E}">
        <p14:creationId xmlns:p14="http://schemas.microsoft.com/office/powerpoint/2010/main" val="1239453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2A255A0-8A74-4149-8156-3D07626A862F}"/>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6A512704-B964-6947-907C-16FDB212B3A2}"/>
              </a:ext>
            </a:extLst>
          </p:cNvPr>
          <p:cNvSpPr>
            <a:spLocks noGrp="1"/>
          </p:cNvSpPr>
          <p:nvPr>
            <p:ph type="dt" sz="half" idx="10"/>
          </p:nvPr>
        </p:nvSpPr>
        <p:spPr/>
        <p:txBody>
          <a:bodyPr/>
          <a:lstStyle/>
          <a:p>
            <a:fld id="{3B3B4A0D-6F5A-5F4E-A2BC-8D8F05D1419C}" type="datetimeFigureOut">
              <a:rPr lang="sv-SE" smtClean="0"/>
              <a:t>2019-05-21</a:t>
            </a:fld>
            <a:endParaRPr lang="sv-SE"/>
          </a:p>
        </p:txBody>
      </p:sp>
      <p:sp>
        <p:nvSpPr>
          <p:cNvPr id="4" name="Platshållare för sidfot 3">
            <a:extLst>
              <a:ext uri="{FF2B5EF4-FFF2-40B4-BE49-F238E27FC236}">
                <a16:creationId xmlns:a16="http://schemas.microsoft.com/office/drawing/2014/main" id="{E2156AE6-5452-C241-8E99-92DA8BA093EF}"/>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5928E3C7-636E-EB49-8DFD-33F1526C4787}"/>
              </a:ext>
            </a:extLst>
          </p:cNvPr>
          <p:cNvSpPr>
            <a:spLocks noGrp="1"/>
          </p:cNvSpPr>
          <p:nvPr>
            <p:ph type="sldNum" sz="quarter" idx="12"/>
          </p:nvPr>
        </p:nvSpPr>
        <p:spPr/>
        <p:txBody>
          <a:bodyPr/>
          <a:lstStyle/>
          <a:p>
            <a:fld id="{1F6365DE-B198-C94E-B488-6D57BBC1BC54}" type="slidenum">
              <a:rPr lang="sv-SE" smtClean="0"/>
              <a:t>‹#›</a:t>
            </a:fld>
            <a:endParaRPr lang="sv-SE"/>
          </a:p>
        </p:txBody>
      </p:sp>
    </p:spTree>
    <p:extLst>
      <p:ext uri="{BB962C8B-B14F-4D97-AF65-F5344CB8AC3E}">
        <p14:creationId xmlns:p14="http://schemas.microsoft.com/office/powerpoint/2010/main" val="2713113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3BD45319-FA5B-6940-A346-EA7DBD3CA79F}"/>
              </a:ext>
            </a:extLst>
          </p:cNvPr>
          <p:cNvSpPr>
            <a:spLocks noGrp="1"/>
          </p:cNvSpPr>
          <p:nvPr>
            <p:ph type="dt" sz="half" idx="10"/>
          </p:nvPr>
        </p:nvSpPr>
        <p:spPr/>
        <p:txBody>
          <a:bodyPr/>
          <a:lstStyle/>
          <a:p>
            <a:fld id="{3B3B4A0D-6F5A-5F4E-A2BC-8D8F05D1419C}" type="datetimeFigureOut">
              <a:rPr lang="sv-SE" smtClean="0"/>
              <a:t>2019-05-21</a:t>
            </a:fld>
            <a:endParaRPr lang="sv-SE"/>
          </a:p>
        </p:txBody>
      </p:sp>
      <p:sp>
        <p:nvSpPr>
          <p:cNvPr id="3" name="Platshållare för sidfot 2">
            <a:extLst>
              <a:ext uri="{FF2B5EF4-FFF2-40B4-BE49-F238E27FC236}">
                <a16:creationId xmlns:a16="http://schemas.microsoft.com/office/drawing/2014/main" id="{8532B500-D2C1-974E-A05E-194EC51C10F1}"/>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5F09A6C4-6552-5545-9A2C-C358A547D8BA}"/>
              </a:ext>
            </a:extLst>
          </p:cNvPr>
          <p:cNvSpPr>
            <a:spLocks noGrp="1"/>
          </p:cNvSpPr>
          <p:nvPr>
            <p:ph type="sldNum" sz="quarter" idx="12"/>
          </p:nvPr>
        </p:nvSpPr>
        <p:spPr/>
        <p:txBody>
          <a:bodyPr/>
          <a:lstStyle/>
          <a:p>
            <a:fld id="{1F6365DE-B198-C94E-B488-6D57BBC1BC54}" type="slidenum">
              <a:rPr lang="sv-SE" smtClean="0"/>
              <a:t>‹#›</a:t>
            </a:fld>
            <a:endParaRPr lang="sv-SE"/>
          </a:p>
        </p:txBody>
      </p:sp>
    </p:spTree>
    <p:extLst>
      <p:ext uri="{BB962C8B-B14F-4D97-AF65-F5344CB8AC3E}">
        <p14:creationId xmlns:p14="http://schemas.microsoft.com/office/powerpoint/2010/main" val="1241287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0D58F9D-D992-C04B-AD12-093BEA708866}"/>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F153DFB5-85BE-CA48-A210-C3FD3D5BE9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779C76CE-B7AF-FB4F-B91D-111BAF0F32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285397B-EDA5-1342-B9B1-1EC1454CA7FB}"/>
              </a:ext>
            </a:extLst>
          </p:cNvPr>
          <p:cNvSpPr>
            <a:spLocks noGrp="1"/>
          </p:cNvSpPr>
          <p:nvPr>
            <p:ph type="dt" sz="half" idx="10"/>
          </p:nvPr>
        </p:nvSpPr>
        <p:spPr/>
        <p:txBody>
          <a:bodyPr/>
          <a:lstStyle/>
          <a:p>
            <a:fld id="{3B3B4A0D-6F5A-5F4E-A2BC-8D8F05D1419C}" type="datetimeFigureOut">
              <a:rPr lang="sv-SE" smtClean="0"/>
              <a:t>2019-05-21</a:t>
            </a:fld>
            <a:endParaRPr lang="sv-SE"/>
          </a:p>
        </p:txBody>
      </p:sp>
      <p:sp>
        <p:nvSpPr>
          <p:cNvPr id="6" name="Platshållare för sidfot 5">
            <a:extLst>
              <a:ext uri="{FF2B5EF4-FFF2-40B4-BE49-F238E27FC236}">
                <a16:creationId xmlns:a16="http://schemas.microsoft.com/office/drawing/2014/main" id="{73C5509F-6B31-F341-B3E4-973AC60EBF32}"/>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8345978-5CA8-6B48-BBF7-AE40D157620A}"/>
              </a:ext>
            </a:extLst>
          </p:cNvPr>
          <p:cNvSpPr>
            <a:spLocks noGrp="1"/>
          </p:cNvSpPr>
          <p:nvPr>
            <p:ph type="sldNum" sz="quarter" idx="12"/>
          </p:nvPr>
        </p:nvSpPr>
        <p:spPr/>
        <p:txBody>
          <a:bodyPr/>
          <a:lstStyle/>
          <a:p>
            <a:fld id="{1F6365DE-B198-C94E-B488-6D57BBC1BC54}" type="slidenum">
              <a:rPr lang="sv-SE" smtClean="0"/>
              <a:t>‹#›</a:t>
            </a:fld>
            <a:endParaRPr lang="sv-SE"/>
          </a:p>
        </p:txBody>
      </p:sp>
    </p:spTree>
    <p:extLst>
      <p:ext uri="{BB962C8B-B14F-4D97-AF65-F5344CB8AC3E}">
        <p14:creationId xmlns:p14="http://schemas.microsoft.com/office/powerpoint/2010/main" val="1960005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E006E70-248C-D44E-AB7D-4BA8DF592DA3}"/>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50CF5EF5-8357-6B44-BF39-CCAFBD2C4B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E901F64F-ED91-D545-AA52-10B0C666B0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711FF79F-FAE0-814B-B64D-96CCB1F8E9EC}"/>
              </a:ext>
            </a:extLst>
          </p:cNvPr>
          <p:cNvSpPr>
            <a:spLocks noGrp="1"/>
          </p:cNvSpPr>
          <p:nvPr>
            <p:ph type="dt" sz="half" idx="10"/>
          </p:nvPr>
        </p:nvSpPr>
        <p:spPr/>
        <p:txBody>
          <a:bodyPr/>
          <a:lstStyle/>
          <a:p>
            <a:fld id="{3B3B4A0D-6F5A-5F4E-A2BC-8D8F05D1419C}" type="datetimeFigureOut">
              <a:rPr lang="sv-SE" smtClean="0"/>
              <a:t>2019-05-21</a:t>
            </a:fld>
            <a:endParaRPr lang="sv-SE"/>
          </a:p>
        </p:txBody>
      </p:sp>
      <p:sp>
        <p:nvSpPr>
          <p:cNvPr id="6" name="Platshållare för sidfot 5">
            <a:extLst>
              <a:ext uri="{FF2B5EF4-FFF2-40B4-BE49-F238E27FC236}">
                <a16:creationId xmlns:a16="http://schemas.microsoft.com/office/drawing/2014/main" id="{FBD3497E-D906-8A41-82BA-C29D93198AA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600636C-0426-714D-8014-510287E89C4C}"/>
              </a:ext>
            </a:extLst>
          </p:cNvPr>
          <p:cNvSpPr>
            <a:spLocks noGrp="1"/>
          </p:cNvSpPr>
          <p:nvPr>
            <p:ph type="sldNum" sz="quarter" idx="12"/>
          </p:nvPr>
        </p:nvSpPr>
        <p:spPr/>
        <p:txBody>
          <a:bodyPr/>
          <a:lstStyle/>
          <a:p>
            <a:fld id="{1F6365DE-B198-C94E-B488-6D57BBC1BC54}" type="slidenum">
              <a:rPr lang="sv-SE" smtClean="0"/>
              <a:t>‹#›</a:t>
            </a:fld>
            <a:endParaRPr lang="sv-SE"/>
          </a:p>
        </p:txBody>
      </p:sp>
    </p:spTree>
    <p:extLst>
      <p:ext uri="{BB962C8B-B14F-4D97-AF65-F5344CB8AC3E}">
        <p14:creationId xmlns:p14="http://schemas.microsoft.com/office/powerpoint/2010/main" val="114290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97E1C3A7-774B-7744-83C9-9999773BE5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D9624F67-02E8-024C-B5AA-672F2643A8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D3618D1-611A-CC44-BF9F-7C5FA5C441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3B4A0D-6F5A-5F4E-A2BC-8D8F05D1419C}" type="datetimeFigureOut">
              <a:rPr lang="sv-SE" smtClean="0"/>
              <a:t>2019-05-21</a:t>
            </a:fld>
            <a:endParaRPr lang="sv-SE"/>
          </a:p>
        </p:txBody>
      </p:sp>
      <p:sp>
        <p:nvSpPr>
          <p:cNvPr id="5" name="Platshållare för sidfot 4">
            <a:extLst>
              <a:ext uri="{FF2B5EF4-FFF2-40B4-BE49-F238E27FC236}">
                <a16:creationId xmlns:a16="http://schemas.microsoft.com/office/drawing/2014/main" id="{6BC6DD50-B303-CF48-8225-81AFF15CF2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0D95E403-B925-CC4D-B11A-C28CF6F0B7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6365DE-B198-C94E-B488-6D57BBC1BC54}" type="slidenum">
              <a:rPr lang="sv-SE" smtClean="0"/>
              <a:t>‹#›</a:t>
            </a:fld>
            <a:endParaRPr lang="sv-SE"/>
          </a:p>
        </p:txBody>
      </p:sp>
    </p:spTree>
    <p:extLst>
      <p:ext uri="{BB962C8B-B14F-4D97-AF65-F5344CB8AC3E}">
        <p14:creationId xmlns:p14="http://schemas.microsoft.com/office/powerpoint/2010/main" val="9441441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3.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5.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9875D9-35FB-8D44-AA7B-888216AF1463}"/>
              </a:ext>
            </a:extLst>
          </p:cNvPr>
          <p:cNvSpPr>
            <a:spLocks noGrp="1"/>
          </p:cNvSpPr>
          <p:nvPr>
            <p:ph type="ctrTitle"/>
          </p:nvPr>
        </p:nvSpPr>
        <p:spPr>
          <a:xfrm>
            <a:off x="475083" y="1853541"/>
            <a:ext cx="10363200" cy="1966595"/>
          </a:xfrm>
        </p:spPr>
        <p:txBody>
          <a:bodyPr>
            <a:normAutofit/>
          </a:bodyPr>
          <a:lstStyle/>
          <a:p>
            <a:pPr algn="ctr"/>
            <a:r>
              <a:rPr lang="sv-SE" sz="7200" dirty="0">
                <a:solidFill>
                  <a:srgbClr val="336891"/>
                </a:solidFill>
              </a:rPr>
              <a:t>Projekt SIV</a:t>
            </a:r>
          </a:p>
        </p:txBody>
      </p:sp>
    </p:spTree>
    <p:extLst>
      <p:ext uri="{BB962C8B-B14F-4D97-AF65-F5344CB8AC3E}">
        <p14:creationId xmlns:p14="http://schemas.microsoft.com/office/powerpoint/2010/main" val="639710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24FEE16-094B-5546-9713-5759AFC91F56}"/>
              </a:ext>
            </a:extLst>
          </p:cNvPr>
          <p:cNvSpPr>
            <a:spLocks noGrp="1"/>
          </p:cNvSpPr>
          <p:nvPr>
            <p:ph type="title"/>
          </p:nvPr>
        </p:nvSpPr>
        <p:spPr>
          <a:xfrm>
            <a:off x="593880" y="356653"/>
            <a:ext cx="9599083" cy="820738"/>
          </a:xfrm>
        </p:spPr>
        <p:txBody>
          <a:bodyPr>
            <a:normAutofit fontScale="90000"/>
          </a:bodyPr>
          <a:lstStyle/>
          <a:p>
            <a:r>
              <a:rPr lang="sv-SE" dirty="0"/>
              <a:t>Förslag på övergripande projektplan för  SIV</a:t>
            </a:r>
          </a:p>
        </p:txBody>
      </p:sp>
      <p:grpSp>
        <p:nvGrpSpPr>
          <p:cNvPr id="12" name="Grupp 11">
            <a:extLst>
              <a:ext uri="{FF2B5EF4-FFF2-40B4-BE49-F238E27FC236}">
                <a16:creationId xmlns:a16="http://schemas.microsoft.com/office/drawing/2014/main" id="{DCC1D0E8-4358-9142-AB47-67721C65BFF8}"/>
              </a:ext>
            </a:extLst>
          </p:cNvPr>
          <p:cNvGrpSpPr/>
          <p:nvPr/>
        </p:nvGrpSpPr>
        <p:grpSpPr>
          <a:xfrm>
            <a:off x="286470" y="2018215"/>
            <a:ext cx="12057192" cy="4839785"/>
            <a:chOff x="262727" y="1245342"/>
            <a:chExt cx="12057192" cy="4839785"/>
          </a:xfrm>
        </p:grpSpPr>
        <p:cxnSp>
          <p:nvCxnSpPr>
            <p:cNvPr id="4" name="Rak kopplingspil 3">
              <a:extLst>
                <a:ext uri="{FF2B5EF4-FFF2-40B4-BE49-F238E27FC236}">
                  <a16:creationId xmlns:a16="http://schemas.microsoft.com/office/drawing/2014/main" id="{57A388DB-4013-2A4C-BF90-DF93887A4EEE}"/>
                </a:ext>
              </a:extLst>
            </p:cNvPr>
            <p:cNvCxnSpPr>
              <a:cxnSpLocks/>
            </p:cNvCxnSpPr>
            <p:nvPr/>
          </p:nvCxnSpPr>
          <p:spPr>
            <a:xfrm>
              <a:off x="262727" y="5379848"/>
              <a:ext cx="11007737" cy="0"/>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 name="Rak 4">
              <a:extLst>
                <a:ext uri="{FF2B5EF4-FFF2-40B4-BE49-F238E27FC236}">
                  <a16:creationId xmlns:a16="http://schemas.microsoft.com/office/drawing/2014/main" id="{6FE980B3-5902-AF4C-AE72-68870FD0BF29}"/>
                </a:ext>
              </a:extLst>
            </p:cNvPr>
            <p:cNvCxnSpPr>
              <a:cxnSpLocks/>
            </p:cNvCxnSpPr>
            <p:nvPr/>
          </p:nvCxnSpPr>
          <p:spPr>
            <a:xfrm flipH="1">
              <a:off x="275933" y="1329948"/>
              <a:ext cx="9119" cy="4752704"/>
            </a:xfrm>
            <a:prstGeom prst="line">
              <a:avLst/>
            </a:prstGeom>
            <a:ln w="15875" cmpd="sng">
              <a:solidFill>
                <a:schemeClr val="tx1">
                  <a:lumMod val="75000"/>
                  <a:lumOff val="25000"/>
                </a:schemeClr>
              </a:solidFill>
              <a:prstDash val="solid"/>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6" name="Rak 5">
              <a:extLst>
                <a:ext uri="{FF2B5EF4-FFF2-40B4-BE49-F238E27FC236}">
                  <a16:creationId xmlns:a16="http://schemas.microsoft.com/office/drawing/2014/main" id="{FFE5BD30-F47E-FD47-8609-3D1932A65E5D}"/>
                </a:ext>
              </a:extLst>
            </p:cNvPr>
            <p:cNvCxnSpPr>
              <a:cxnSpLocks/>
            </p:cNvCxnSpPr>
            <p:nvPr/>
          </p:nvCxnSpPr>
          <p:spPr>
            <a:xfrm flipH="1">
              <a:off x="1623001" y="1328045"/>
              <a:ext cx="20329" cy="4050619"/>
            </a:xfrm>
            <a:prstGeom prst="line">
              <a:avLst/>
            </a:prstGeom>
            <a:ln cmpd="sng">
              <a:solidFill>
                <a:schemeClr val="accent6">
                  <a:lumMod val="7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7" name="Textruta 72">
              <a:extLst>
                <a:ext uri="{FF2B5EF4-FFF2-40B4-BE49-F238E27FC236}">
                  <a16:creationId xmlns:a16="http://schemas.microsoft.com/office/drawing/2014/main" id="{92ED4509-6F6B-174D-8731-C922B8A57A1C}"/>
                </a:ext>
              </a:extLst>
            </p:cNvPr>
            <p:cNvSpPr txBox="1"/>
            <p:nvPr/>
          </p:nvSpPr>
          <p:spPr>
            <a:xfrm>
              <a:off x="715181" y="5528605"/>
              <a:ext cx="504000" cy="180000"/>
            </a:xfrm>
            <a:prstGeom prst="rect">
              <a:avLst/>
            </a:prstGeom>
            <a:noFill/>
            <a:ln>
              <a:solidFill>
                <a:schemeClr val="accent6">
                  <a:lumMod val="75000"/>
                </a:schemeClr>
              </a:solidFill>
            </a:ln>
          </p:spPr>
          <p:txBody>
            <a:bodyPr wrap="square" lIns="0" tIns="0" rIns="0" bIns="0" rtlCol="0">
              <a:noAutofit/>
            </a:bodyPr>
            <a:lstStyle/>
            <a:p>
              <a:pPr algn="ctr" rtl="0"/>
              <a:r>
                <a:rPr lang="sv-SE" sz="1000" b="1" dirty="0">
                  <a:solidFill>
                    <a:schemeClr val="tx1">
                      <a:lumMod val="65000"/>
                      <a:lumOff val="35000"/>
                    </a:schemeClr>
                  </a:solidFill>
                  <a:latin typeface="Trebuchet MS" panose="020B0603020202020204" pitchFamily="34" charset="0"/>
                </a:rPr>
                <a:t>Kv1</a:t>
              </a:r>
              <a:endParaRPr lang="sv-SE" sz="1000" dirty="0">
                <a:solidFill>
                  <a:schemeClr val="tx1">
                    <a:lumMod val="65000"/>
                    <a:lumOff val="35000"/>
                  </a:schemeClr>
                </a:solidFill>
                <a:latin typeface="Trebuchet MS" panose="020B0603020202020204" pitchFamily="34" charset="0"/>
              </a:endParaRPr>
            </a:p>
          </p:txBody>
        </p:sp>
        <p:sp>
          <p:nvSpPr>
            <p:cNvPr id="8" name="Textruta 73">
              <a:extLst>
                <a:ext uri="{FF2B5EF4-FFF2-40B4-BE49-F238E27FC236}">
                  <a16:creationId xmlns:a16="http://schemas.microsoft.com/office/drawing/2014/main" id="{6BD6A70A-E0C6-1D40-99F1-8E70B5600C08}"/>
                </a:ext>
              </a:extLst>
            </p:cNvPr>
            <p:cNvSpPr txBox="1"/>
            <p:nvPr/>
          </p:nvSpPr>
          <p:spPr>
            <a:xfrm>
              <a:off x="3437331" y="5541832"/>
              <a:ext cx="504000" cy="180000"/>
            </a:xfrm>
            <a:prstGeom prst="rect">
              <a:avLst/>
            </a:prstGeom>
            <a:noFill/>
            <a:ln>
              <a:solidFill>
                <a:schemeClr val="accent6">
                  <a:lumMod val="75000"/>
                </a:schemeClr>
              </a:solidFill>
            </a:ln>
          </p:spPr>
          <p:txBody>
            <a:bodyPr wrap="square" lIns="0" tIns="0" rIns="0" bIns="0" rtlCol="0">
              <a:noAutofit/>
            </a:bodyPr>
            <a:lstStyle/>
            <a:p>
              <a:pPr algn="ctr" rtl="0"/>
              <a:r>
                <a:rPr lang="sv-SE" sz="1000" b="1" dirty="0">
                  <a:solidFill>
                    <a:schemeClr val="tx1">
                      <a:lumMod val="65000"/>
                      <a:lumOff val="35000"/>
                    </a:schemeClr>
                  </a:solidFill>
                  <a:latin typeface="Trebuchet MS" panose="020B0603020202020204" pitchFamily="34" charset="0"/>
                </a:rPr>
                <a:t>Kv3</a:t>
              </a:r>
              <a:endParaRPr lang="sv-SE" sz="1000" dirty="0">
                <a:solidFill>
                  <a:schemeClr val="tx1">
                    <a:lumMod val="65000"/>
                    <a:lumOff val="35000"/>
                  </a:schemeClr>
                </a:solidFill>
                <a:latin typeface="Trebuchet MS" panose="020B0603020202020204" pitchFamily="34" charset="0"/>
              </a:endParaRPr>
            </a:p>
          </p:txBody>
        </p:sp>
        <p:sp>
          <p:nvSpPr>
            <p:cNvPr id="9" name="Textruta 74">
              <a:extLst>
                <a:ext uri="{FF2B5EF4-FFF2-40B4-BE49-F238E27FC236}">
                  <a16:creationId xmlns:a16="http://schemas.microsoft.com/office/drawing/2014/main" id="{73E5DDD7-69B6-6447-90DE-683B5537BC41}"/>
                </a:ext>
              </a:extLst>
            </p:cNvPr>
            <p:cNvSpPr txBox="1"/>
            <p:nvPr/>
          </p:nvSpPr>
          <p:spPr>
            <a:xfrm>
              <a:off x="4733576" y="5554489"/>
              <a:ext cx="504000" cy="180000"/>
            </a:xfrm>
            <a:prstGeom prst="rect">
              <a:avLst/>
            </a:prstGeom>
            <a:noFill/>
            <a:ln>
              <a:solidFill>
                <a:schemeClr val="accent6">
                  <a:lumMod val="75000"/>
                </a:schemeClr>
              </a:solidFill>
            </a:ln>
          </p:spPr>
          <p:txBody>
            <a:bodyPr wrap="square" lIns="0" tIns="0" rIns="0" bIns="0" rtlCol="0">
              <a:noAutofit/>
            </a:bodyPr>
            <a:lstStyle/>
            <a:p>
              <a:pPr algn="ctr" rtl="0"/>
              <a:r>
                <a:rPr lang="sv-SE" sz="1000" b="1" dirty="0">
                  <a:solidFill>
                    <a:schemeClr val="tx1">
                      <a:lumMod val="65000"/>
                      <a:lumOff val="35000"/>
                    </a:schemeClr>
                  </a:solidFill>
                  <a:latin typeface="Trebuchet MS" panose="020B0603020202020204" pitchFamily="34" charset="0"/>
                </a:rPr>
                <a:t>Kv4</a:t>
              </a:r>
              <a:endParaRPr lang="sv-SE" sz="1000" dirty="0">
                <a:solidFill>
                  <a:schemeClr val="tx1">
                    <a:lumMod val="65000"/>
                    <a:lumOff val="35000"/>
                  </a:schemeClr>
                </a:solidFill>
                <a:latin typeface="Trebuchet MS" panose="020B0603020202020204" pitchFamily="34" charset="0"/>
              </a:endParaRPr>
            </a:p>
          </p:txBody>
        </p:sp>
        <p:sp>
          <p:nvSpPr>
            <p:cNvPr id="16" name="Textruta 72">
              <a:extLst>
                <a:ext uri="{FF2B5EF4-FFF2-40B4-BE49-F238E27FC236}">
                  <a16:creationId xmlns:a16="http://schemas.microsoft.com/office/drawing/2014/main" id="{4E17EC54-5820-0143-A224-5B3A9423C603}"/>
                </a:ext>
              </a:extLst>
            </p:cNvPr>
            <p:cNvSpPr txBox="1"/>
            <p:nvPr/>
          </p:nvSpPr>
          <p:spPr>
            <a:xfrm>
              <a:off x="2083194" y="5539976"/>
              <a:ext cx="504000" cy="180000"/>
            </a:xfrm>
            <a:prstGeom prst="rect">
              <a:avLst/>
            </a:prstGeom>
            <a:noFill/>
            <a:ln>
              <a:solidFill>
                <a:schemeClr val="accent6">
                  <a:lumMod val="75000"/>
                </a:schemeClr>
              </a:solidFill>
            </a:ln>
          </p:spPr>
          <p:txBody>
            <a:bodyPr wrap="square" lIns="0" tIns="0" rIns="0" bIns="0" rtlCol="0">
              <a:noAutofit/>
            </a:bodyPr>
            <a:lstStyle/>
            <a:p>
              <a:pPr algn="ctr" rtl="0"/>
              <a:r>
                <a:rPr lang="sv-SE" sz="1000" b="1" dirty="0">
                  <a:solidFill>
                    <a:schemeClr val="tx1">
                      <a:lumMod val="65000"/>
                      <a:lumOff val="35000"/>
                    </a:schemeClr>
                  </a:solidFill>
                  <a:latin typeface="Trebuchet MS" panose="020B0603020202020204" pitchFamily="34" charset="0"/>
                </a:rPr>
                <a:t>Kv2</a:t>
              </a:r>
              <a:endParaRPr lang="sv-SE" sz="1000" dirty="0">
                <a:solidFill>
                  <a:schemeClr val="tx1">
                    <a:lumMod val="65000"/>
                    <a:lumOff val="35000"/>
                  </a:schemeClr>
                </a:solidFill>
                <a:latin typeface="Trebuchet MS" panose="020B0603020202020204" pitchFamily="34" charset="0"/>
              </a:endParaRPr>
            </a:p>
          </p:txBody>
        </p:sp>
        <p:sp>
          <p:nvSpPr>
            <p:cNvPr id="18" name="Textruta 72">
              <a:extLst>
                <a:ext uri="{FF2B5EF4-FFF2-40B4-BE49-F238E27FC236}">
                  <a16:creationId xmlns:a16="http://schemas.microsoft.com/office/drawing/2014/main" id="{64456D22-17A8-CD46-B19F-82438A2316E1}"/>
                </a:ext>
              </a:extLst>
            </p:cNvPr>
            <p:cNvSpPr txBox="1"/>
            <p:nvPr/>
          </p:nvSpPr>
          <p:spPr>
            <a:xfrm>
              <a:off x="6024856" y="5548984"/>
              <a:ext cx="504000" cy="180000"/>
            </a:xfrm>
            <a:prstGeom prst="rect">
              <a:avLst/>
            </a:prstGeom>
            <a:noFill/>
            <a:ln>
              <a:solidFill>
                <a:schemeClr val="accent6">
                  <a:lumMod val="75000"/>
                </a:schemeClr>
              </a:solidFill>
            </a:ln>
          </p:spPr>
          <p:txBody>
            <a:bodyPr wrap="square" lIns="0" tIns="0" rIns="0" bIns="0" rtlCol="0">
              <a:noAutofit/>
            </a:bodyPr>
            <a:lstStyle/>
            <a:p>
              <a:pPr algn="ctr" rtl="0"/>
              <a:r>
                <a:rPr lang="sv-SE" sz="1000" b="1" dirty="0">
                  <a:solidFill>
                    <a:schemeClr val="tx1">
                      <a:lumMod val="65000"/>
                      <a:lumOff val="35000"/>
                    </a:schemeClr>
                  </a:solidFill>
                  <a:latin typeface="Trebuchet MS" panose="020B0603020202020204" pitchFamily="34" charset="0"/>
                </a:rPr>
                <a:t>Kv1</a:t>
              </a:r>
              <a:endParaRPr lang="sv-SE" sz="1000" dirty="0">
                <a:solidFill>
                  <a:schemeClr val="tx1">
                    <a:lumMod val="65000"/>
                    <a:lumOff val="35000"/>
                  </a:schemeClr>
                </a:solidFill>
                <a:latin typeface="Trebuchet MS" panose="020B0603020202020204" pitchFamily="34" charset="0"/>
              </a:endParaRPr>
            </a:p>
          </p:txBody>
        </p:sp>
        <p:sp>
          <p:nvSpPr>
            <p:cNvPr id="19" name="Textruta 73">
              <a:extLst>
                <a:ext uri="{FF2B5EF4-FFF2-40B4-BE49-F238E27FC236}">
                  <a16:creationId xmlns:a16="http://schemas.microsoft.com/office/drawing/2014/main" id="{B1E0F208-DDE8-0047-AF03-C29347FE2BD6}"/>
                </a:ext>
              </a:extLst>
            </p:cNvPr>
            <p:cNvSpPr txBox="1"/>
            <p:nvPr/>
          </p:nvSpPr>
          <p:spPr>
            <a:xfrm>
              <a:off x="8772965" y="5547657"/>
              <a:ext cx="504000" cy="180000"/>
            </a:xfrm>
            <a:prstGeom prst="rect">
              <a:avLst/>
            </a:prstGeom>
            <a:noFill/>
            <a:ln>
              <a:solidFill>
                <a:schemeClr val="accent6">
                  <a:lumMod val="75000"/>
                </a:schemeClr>
              </a:solidFill>
            </a:ln>
          </p:spPr>
          <p:txBody>
            <a:bodyPr wrap="square" lIns="0" tIns="0" rIns="0" bIns="0" rtlCol="0">
              <a:noAutofit/>
            </a:bodyPr>
            <a:lstStyle/>
            <a:p>
              <a:pPr algn="ctr" rtl="0"/>
              <a:r>
                <a:rPr lang="sv-SE" sz="1000" b="1" dirty="0">
                  <a:solidFill>
                    <a:schemeClr val="tx1">
                      <a:lumMod val="65000"/>
                      <a:lumOff val="35000"/>
                    </a:schemeClr>
                  </a:solidFill>
                  <a:latin typeface="Trebuchet MS" panose="020B0603020202020204" pitchFamily="34" charset="0"/>
                </a:rPr>
                <a:t>Kv3</a:t>
              </a:r>
              <a:endParaRPr lang="sv-SE" sz="1000" dirty="0">
                <a:solidFill>
                  <a:schemeClr val="tx1">
                    <a:lumMod val="65000"/>
                    <a:lumOff val="35000"/>
                  </a:schemeClr>
                </a:solidFill>
                <a:latin typeface="Trebuchet MS" panose="020B0603020202020204" pitchFamily="34" charset="0"/>
              </a:endParaRPr>
            </a:p>
          </p:txBody>
        </p:sp>
        <p:sp>
          <p:nvSpPr>
            <p:cNvPr id="20" name="Textruta 74">
              <a:extLst>
                <a:ext uri="{FF2B5EF4-FFF2-40B4-BE49-F238E27FC236}">
                  <a16:creationId xmlns:a16="http://schemas.microsoft.com/office/drawing/2014/main" id="{6B7A3EB7-D08B-3845-A840-12E8EE9A3BCC}"/>
                </a:ext>
              </a:extLst>
            </p:cNvPr>
            <p:cNvSpPr txBox="1"/>
            <p:nvPr/>
          </p:nvSpPr>
          <p:spPr>
            <a:xfrm>
              <a:off x="10089326" y="5541832"/>
              <a:ext cx="504000" cy="180000"/>
            </a:xfrm>
            <a:prstGeom prst="rect">
              <a:avLst/>
            </a:prstGeom>
            <a:noFill/>
            <a:ln>
              <a:solidFill>
                <a:schemeClr val="accent6">
                  <a:lumMod val="75000"/>
                </a:schemeClr>
              </a:solidFill>
            </a:ln>
          </p:spPr>
          <p:txBody>
            <a:bodyPr wrap="square" lIns="0" tIns="0" rIns="0" bIns="0" rtlCol="0">
              <a:noAutofit/>
            </a:bodyPr>
            <a:lstStyle/>
            <a:p>
              <a:pPr algn="ctr" rtl="0"/>
              <a:r>
                <a:rPr lang="sv-SE" sz="1000" b="1" dirty="0">
                  <a:solidFill>
                    <a:schemeClr val="tx1">
                      <a:lumMod val="65000"/>
                      <a:lumOff val="35000"/>
                    </a:schemeClr>
                  </a:solidFill>
                  <a:latin typeface="Trebuchet MS" panose="020B0603020202020204" pitchFamily="34" charset="0"/>
                </a:rPr>
                <a:t>Kv4</a:t>
              </a:r>
              <a:endParaRPr lang="sv-SE" sz="1000" dirty="0">
                <a:solidFill>
                  <a:schemeClr val="tx1">
                    <a:lumMod val="65000"/>
                    <a:lumOff val="35000"/>
                  </a:schemeClr>
                </a:solidFill>
                <a:latin typeface="Trebuchet MS" panose="020B0603020202020204" pitchFamily="34" charset="0"/>
              </a:endParaRPr>
            </a:p>
          </p:txBody>
        </p:sp>
        <p:sp>
          <p:nvSpPr>
            <p:cNvPr id="21" name="Textruta 72">
              <a:extLst>
                <a:ext uri="{FF2B5EF4-FFF2-40B4-BE49-F238E27FC236}">
                  <a16:creationId xmlns:a16="http://schemas.microsoft.com/office/drawing/2014/main" id="{0914E886-F6F5-E846-82E0-E8CFD740D001}"/>
                </a:ext>
              </a:extLst>
            </p:cNvPr>
            <p:cNvSpPr txBox="1"/>
            <p:nvPr/>
          </p:nvSpPr>
          <p:spPr>
            <a:xfrm>
              <a:off x="7435397" y="5541832"/>
              <a:ext cx="504000" cy="180000"/>
            </a:xfrm>
            <a:prstGeom prst="rect">
              <a:avLst/>
            </a:prstGeom>
            <a:noFill/>
            <a:ln>
              <a:solidFill>
                <a:schemeClr val="accent6">
                  <a:lumMod val="75000"/>
                </a:schemeClr>
              </a:solidFill>
            </a:ln>
          </p:spPr>
          <p:txBody>
            <a:bodyPr wrap="square" lIns="0" tIns="0" rIns="0" bIns="0" rtlCol="0">
              <a:noAutofit/>
            </a:bodyPr>
            <a:lstStyle/>
            <a:p>
              <a:pPr algn="ctr" rtl="0"/>
              <a:r>
                <a:rPr lang="sv-SE" sz="1000" b="1" dirty="0">
                  <a:solidFill>
                    <a:schemeClr val="tx1">
                      <a:lumMod val="65000"/>
                      <a:lumOff val="35000"/>
                    </a:schemeClr>
                  </a:solidFill>
                  <a:latin typeface="Trebuchet MS" panose="020B0603020202020204" pitchFamily="34" charset="0"/>
                </a:rPr>
                <a:t>Kv2</a:t>
              </a:r>
              <a:endParaRPr lang="sv-SE" sz="1000" dirty="0">
                <a:solidFill>
                  <a:schemeClr val="tx1">
                    <a:lumMod val="65000"/>
                    <a:lumOff val="35000"/>
                  </a:schemeClr>
                </a:solidFill>
                <a:latin typeface="Trebuchet MS" panose="020B0603020202020204" pitchFamily="34" charset="0"/>
              </a:endParaRPr>
            </a:p>
          </p:txBody>
        </p:sp>
        <p:cxnSp>
          <p:nvCxnSpPr>
            <p:cNvPr id="22" name="Rak 21">
              <a:extLst>
                <a:ext uri="{FF2B5EF4-FFF2-40B4-BE49-F238E27FC236}">
                  <a16:creationId xmlns:a16="http://schemas.microsoft.com/office/drawing/2014/main" id="{672D732E-57DE-AB4A-8D9C-CC4549A7CF6F}"/>
                </a:ext>
              </a:extLst>
            </p:cNvPr>
            <p:cNvCxnSpPr>
              <a:cxnSpLocks/>
            </p:cNvCxnSpPr>
            <p:nvPr/>
          </p:nvCxnSpPr>
          <p:spPr>
            <a:xfrm>
              <a:off x="12182078" y="5222929"/>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23" name="Rak 22">
              <a:extLst>
                <a:ext uri="{FF2B5EF4-FFF2-40B4-BE49-F238E27FC236}">
                  <a16:creationId xmlns:a16="http://schemas.microsoft.com/office/drawing/2014/main" id="{83A8EA4B-ADDC-5A4D-B107-6C1BDAB48520}"/>
                </a:ext>
              </a:extLst>
            </p:cNvPr>
            <p:cNvCxnSpPr>
              <a:cxnSpLocks/>
            </p:cNvCxnSpPr>
            <p:nvPr/>
          </p:nvCxnSpPr>
          <p:spPr>
            <a:xfrm>
              <a:off x="12319919" y="5222929"/>
              <a:ext cx="0" cy="791353"/>
            </a:xfrm>
            <a:prstGeom prst="line">
              <a:avLst/>
            </a:prstGeom>
            <a:ln w="15875" cmpd="sng">
              <a:solidFill>
                <a:schemeClr val="tx1">
                  <a:lumMod val="75000"/>
                  <a:lumOff val="25000"/>
                </a:schemeClr>
              </a:solidFill>
              <a:prstDash val="solid"/>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27" name="Rak 26">
              <a:extLst>
                <a:ext uri="{FF2B5EF4-FFF2-40B4-BE49-F238E27FC236}">
                  <a16:creationId xmlns:a16="http://schemas.microsoft.com/office/drawing/2014/main" id="{631FF833-B518-114E-B53A-28A0FE19C29C}"/>
                </a:ext>
              </a:extLst>
            </p:cNvPr>
            <p:cNvCxnSpPr>
              <a:cxnSpLocks/>
            </p:cNvCxnSpPr>
            <p:nvPr/>
          </p:nvCxnSpPr>
          <p:spPr>
            <a:xfrm>
              <a:off x="11046240" y="1329948"/>
              <a:ext cx="41969" cy="4684332"/>
            </a:xfrm>
            <a:prstGeom prst="line">
              <a:avLst/>
            </a:prstGeom>
            <a:ln w="15875" cmpd="sng">
              <a:solidFill>
                <a:schemeClr val="tx1">
                  <a:lumMod val="75000"/>
                  <a:lumOff val="25000"/>
                </a:schemeClr>
              </a:solidFill>
              <a:prstDash val="solid"/>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28" name="Rak 27">
              <a:extLst>
                <a:ext uri="{FF2B5EF4-FFF2-40B4-BE49-F238E27FC236}">
                  <a16:creationId xmlns:a16="http://schemas.microsoft.com/office/drawing/2014/main" id="{DBC521CF-590B-8746-91CA-56E5CD96DB43}"/>
                </a:ext>
              </a:extLst>
            </p:cNvPr>
            <p:cNvCxnSpPr>
              <a:cxnSpLocks/>
            </p:cNvCxnSpPr>
            <p:nvPr/>
          </p:nvCxnSpPr>
          <p:spPr>
            <a:xfrm flipH="1">
              <a:off x="5660315" y="1328045"/>
              <a:ext cx="6315" cy="4674379"/>
            </a:xfrm>
            <a:prstGeom prst="line">
              <a:avLst/>
            </a:prstGeom>
            <a:ln cmpd="sng">
              <a:solidFill>
                <a:schemeClr val="accent6">
                  <a:lumMod val="7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29" name="Rak 28">
              <a:extLst>
                <a:ext uri="{FF2B5EF4-FFF2-40B4-BE49-F238E27FC236}">
                  <a16:creationId xmlns:a16="http://schemas.microsoft.com/office/drawing/2014/main" id="{9704FAF2-618B-CF44-8FE7-B9D061D4A60E}"/>
                </a:ext>
              </a:extLst>
            </p:cNvPr>
            <p:cNvCxnSpPr>
              <a:cxnSpLocks/>
            </p:cNvCxnSpPr>
            <p:nvPr/>
          </p:nvCxnSpPr>
          <p:spPr>
            <a:xfrm flipH="1">
              <a:off x="7004579" y="1328045"/>
              <a:ext cx="13463" cy="4686235"/>
            </a:xfrm>
            <a:prstGeom prst="line">
              <a:avLst/>
            </a:prstGeom>
            <a:ln cmpd="sng">
              <a:solidFill>
                <a:schemeClr val="accent6">
                  <a:lumMod val="7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30" name="Rak 29">
              <a:extLst>
                <a:ext uri="{FF2B5EF4-FFF2-40B4-BE49-F238E27FC236}">
                  <a16:creationId xmlns:a16="http://schemas.microsoft.com/office/drawing/2014/main" id="{905314B2-C05F-7C4E-BBF3-61901D3F0E92}"/>
                </a:ext>
              </a:extLst>
            </p:cNvPr>
            <p:cNvCxnSpPr>
              <a:cxnSpLocks/>
            </p:cNvCxnSpPr>
            <p:nvPr/>
          </p:nvCxnSpPr>
          <p:spPr>
            <a:xfrm>
              <a:off x="8355991" y="1339901"/>
              <a:ext cx="0" cy="4674379"/>
            </a:xfrm>
            <a:prstGeom prst="line">
              <a:avLst/>
            </a:prstGeom>
            <a:ln cmpd="sng">
              <a:solidFill>
                <a:schemeClr val="accent6">
                  <a:lumMod val="7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32" name="Rak 31">
              <a:extLst>
                <a:ext uri="{FF2B5EF4-FFF2-40B4-BE49-F238E27FC236}">
                  <a16:creationId xmlns:a16="http://schemas.microsoft.com/office/drawing/2014/main" id="{1C3B2A64-84AB-3E48-8673-6E4DAF78DC7C}"/>
                </a:ext>
              </a:extLst>
            </p:cNvPr>
            <p:cNvCxnSpPr>
              <a:cxnSpLocks/>
            </p:cNvCxnSpPr>
            <p:nvPr/>
          </p:nvCxnSpPr>
          <p:spPr>
            <a:xfrm flipH="1">
              <a:off x="9693940" y="1339901"/>
              <a:ext cx="14353" cy="4712377"/>
            </a:xfrm>
            <a:prstGeom prst="line">
              <a:avLst/>
            </a:prstGeom>
            <a:ln cmpd="sng">
              <a:solidFill>
                <a:schemeClr val="accent6">
                  <a:lumMod val="7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34" name="Rak 33">
              <a:extLst>
                <a:ext uri="{FF2B5EF4-FFF2-40B4-BE49-F238E27FC236}">
                  <a16:creationId xmlns:a16="http://schemas.microsoft.com/office/drawing/2014/main" id="{317CC1A5-899E-CF4D-B5D0-B1E346EBC70C}"/>
                </a:ext>
              </a:extLst>
            </p:cNvPr>
            <p:cNvCxnSpPr>
              <a:cxnSpLocks/>
            </p:cNvCxnSpPr>
            <p:nvPr/>
          </p:nvCxnSpPr>
          <p:spPr>
            <a:xfrm>
              <a:off x="2975299" y="1339901"/>
              <a:ext cx="9118" cy="4674379"/>
            </a:xfrm>
            <a:prstGeom prst="line">
              <a:avLst/>
            </a:prstGeom>
            <a:ln cmpd="sng">
              <a:solidFill>
                <a:schemeClr val="accent6">
                  <a:lumMod val="7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35" name="Rak 34">
              <a:extLst>
                <a:ext uri="{FF2B5EF4-FFF2-40B4-BE49-F238E27FC236}">
                  <a16:creationId xmlns:a16="http://schemas.microsoft.com/office/drawing/2014/main" id="{E4147686-4F2E-4C4A-83FB-53D7D01F4103}"/>
                </a:ext>
              </a:extLst>
            </p:cNvPr>
            <p:cNvCxnSpPr>
              <a:cxnSpLocks/>
            </p:cNvCxnSpPr>
            <p:nvPr/>
          </p:nvCxnSpPr>
          <p:spPr>
            <a:xfrm>
              <a:off x="4322366" y="1339901"/>
              <a:ext cx="0" cy="4674379"/>
            </a:xfrm>
            <a:prstGeom prst="line">
              <a:avLst/>
            </a:prstGeom>
            <a:ln cmpd="sng">
              <a:solidFill>
                <a:schemeClr val="accent6">
                  <a:lumMod val="7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49" name="Femhörning 48">
              <a:extLst>
                <a:ext uri="{FF2B5EF4-FFF2-40B4-BE49-F238E27FC236}">
                  <a16:creationId xmlns:a16="http://schemas.microsoft.com/office/drawing/2014/main" id="{F2753F6F-955E-C641-9428-6B3482DF8198}"/>
                </a:ext>
              </a:extLst>
            </p:cNvPr>
            <p:cNvSpPr/>
            <p:nvPr/>
          </p:nvSpPr>
          <p:spPr>
            <a:xfrm>
              <a:off x="377557" y="1550969"/>
              <a:ext cx="1121284" cy="292100"/>
            </a:xfrm>
            <a:prstGeom prst="homePlat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dirty="0"/>
                <a:t>Uppstart</a:t>
              </a:r>
            </a:p>
          </p:txBody>
        </p:sp>
        <p:sp>
          <p:nvSpPr>
            <p:cNvPr id="55" name="Femhörning 54">
              <a:extLst>
                <a:ext uri="{FF2B5EF4-FFF2-40B4-BE49-F238E27FC236}">
                  <a16:creationId xmlns:a16="http://schemas.microsoft.com/office/drawing/2014/main" id="{B6BFC751-4AC9-B845-BA15-27B9B863F794}"/>
                </a:ext>
              </a:extLst>
            </p:cNvPr>
            <p:cNvSpPr/>
            <p:nvPr/>
          </p:nvSpPr>
          <p:spPr>
            <a:xfrm>
              <a:off x="1493001" y="1558345"/>
              <a:ext cx="1735495" cy="565426"/>
            </a:xfrm>
            <a:prstGeom prst="homePlat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dirty="0"/>
                <a:t>Projektplan med kravställning</a:t>
              </a:r>
            </a:p>
          </p:txBody>
        </p:sp>
        <p:sp>
          <p:nvSpPr>
            <p:cNvPr id="56" name="Femhörning 55">
              <a:extLst>
                <a:ext uri="{FF2B5EF4-FFF2-40B4-BE49-F238E27FC236}">
                  <a16:creationId xmlns:a16="http://schemas.microsoft.com/office/drawing/2014/main" id="{0A814EF4-2AB2-084C-A4E9-DF2B44F4584E}"/>
                </a:ext>
              </a:extLst>
            </p:cNvPr>
            <p:cNvSpPr/>
            <p:nvPr/>
          </p:nvSpPr>
          <p:spPr>
            <a:xfrm>
              <a:off x="3234150" y="1245342"/>
              <a:ext cx="2606748" cy="292768"/>
            </a:xfrm>
            <a:prstGeom prst="homePlat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dirty="0"/>
                <a:t>Upphandling </a:t>
              </a:r>
            </a:p>
          </p:txBody>
        </p:sp>
        <p:sp>
          <p:nvSpPr>
            <p:cNvPr id="67" name="Femhörning 66">
              <a:extLst>
                <a:ext uri="{FF2B5EF4-FFF2-40B4-BE49-F238E27FC236}">
                  <a16:creationId xmlns:a16="http://schemas.microsoft.com/office/drawing/2014/main" id="{47A8F41F-3943-3A47-B899-8908C1A0344A}"/>
                </a:ext>
              </a:extLst>
            </p:cNvPr>
            <p:cNvSpPr/>
            <p:nvPr/>
          </p:nvSpPr>
          <p:spPr>
            <a:xfrm>
              <a:off x="5653992" y="1590606"/>
              <a:ext cx="1916041" cy="533161"/>
            </a:xfrm>
            <a:prstGeom prst="homePlat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dirty="0"/>
                <a:t>Sätta upp system samt pilot</a:t>
              </a:r>
            </a:p>
          </p:txBody>
        </p:sp>
        <p:sp>
          <p:nvSpPr>
            <p:cNvPr id="17" name="Textruta 194">
              <a:extLst>
                <a:ext uri="{FF2B5EF4-FFF2-40B4-BE49-F238E27FC236}">
                  <a16:creationId xmlns:a16="http://schemas.microsoft.com/office/drawing/2014/main" id="{D525A154-ADFF-E94E-B3D1-92B3CE335AEF}"/>
                </a:ext>
              </a:extLst>
            </p:cNvPr>
            <p:cNvSpPr txBox="1"/>
            <p:nvPr/>
          </p:nvSpPr>
          <p:spPr>
            <a:xfrm>
              <a:off x="262728" y="5927527"/>
              <a:ext cx="4353700" cy="155124"/>
            </a:xfrm>
            <a:prstGeom prst="rect">
              <a:avLst/>
            </a:prstGeom>
            <a:solidFill>
              <a:schemeClr val="bg1">
                <a:lumMod val="85000"/>
              </a:schemeClr>
            </a:solidFill>
            <a:ln>
              <a:solidFill>
                <a:schemeClr val="accent6">
                  <a:lumMod val="75000"/>
                </a:schemeClr>
              </a:solidFill>
            </a:ln>
          </p:spPr>
          <p:txBody>
            <a:bodyPr wrap="square" lIns="0" tIns="0" rIns="0" bIns="0" rtlCol="0">
              <a:noAutofit/>
            </a:bodyPr>
            <a:lstStyle/>
            <a:p>
              <a:pPr algn="ctr" rtl="0"/>
              <a:r>
                <a:rPr lang="sv-SE" sz="1100" b="1" dirty="0">
                  <a:solidFill>
                    <a:schemeClr val="accent1">
                      <a:lumMod val="50000"/>
                    </a:schemeClr>
                  </a:solidFill>
                  <a:latin typeface="Trebuchet MS" panose="020B0603020202020204" pitchFamily="34" charset="0"/>
                </a:rPr>
                <a:t>2020</a:t>
              </a:r>
            </a:p>
          </p:txBody>
        </p:sp>
        <p:sp>
          <p:nvSpPr>
            <p:cNvPr id="24" name="Textruta 194">
              <a:extLst>
                <a:ext uri="{FF2B5EF4-FFF2-40B4-BE49-F238E27FC236}">
                  <a16:creationId xmlns:a16="http://schemas.microsoft.com/office/drawing/2014/main" id="{61084501-1533-A349-BF3F-82AA20BD5D5C}"/>
                </a:ext>
              </a:extLst>
            </p:cNvPr>
            <p:cNvSpPr txBox="1"/>
            <p:nvPr/>
          </p:nvSpPr>
          <p:spPr>
            <a:xfrm>
              <a:off x="4616436" y="5930001"/>
              <a:ext cx="6471763" cy="155126"/>
            </a:xfrm>
            <a:prstGeom prst="rect">
              <a:avLst/>
            </a:prstGeom>
            <a:solidFill>
              <a:srgbClr val="336891"/>
            </a:solidFill>
            <a:ln>
              <a:solidFill>
                <a:schemeClr val="accent6">
                  <a:lumMod val="75000"/>
                </a:schemeClr>
              </a:solidFill>
            </a:ln>
          </p:spPr>
          <p:txBody>
            <a:bodyPr wrap="square" lIns="0" tIns="0" rIns="0" bIns="0" rtlCol="0">
              <a:noAutofit/>
            </a:bodyPr>
            <a:lstStyle/>
            <a:p>
              <a:pPr algn="ctr" rtl="0"/>
              <a:r>
                <a:rPr lang="sv-SE" sz="1100" b="1" dirty="0">
                  <a:solidFill>
                    <a:schemeClr val="bg1"/>
                  </a:solidFill>
                  <a:latin typeface="Trebuchet MS" panose="020B0603020202020204" pitchFamily="34" charset="0"/>
                </a:rPr>
                <a:t>2021</a:t>
              </a:r>
            </a:p>
          </p:txBody>
        </p:sp>
        <p:sp>
          <p:nvSpPr>
            <p:cNvPr id="93" name="Femhörning 92">
              <a:extLst>
                <a:ext uri="{FF2B5EF4-FFF2-40B4-BE49-F238E27FC236}">
                  <a16:creationId xmlns:a16="http://schemas.microsoft.com/office/drawing/2014/main" id="{0D37EF38-F36E-8D43-9FF5-73C79D4CCB15}"/>
                </a:ext>
              </a:extLst>
            </p:cNvPr>
            <p:cNvSpPr/>
            <p:nvPr/>
          </p:nvSpPr>
          <p:spPr>
            <a:xfrm>
              <a:off x="7531331" y="2015676"/>
              <a:ext cx="930900" cy="410808"/>
            </a:xfrm>
            <a:prstGeom prst="homePlat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dirty="0"/>
                <a:t>Avslut</a:t>
              </a:r>
            </a:p>
          </p:txBody>
        </p:sp>
        <p:sp>
          <p:nvSpPr>
            <p:cNvPr id="94" name="Femhörning 93">
              <a:extLst>
                <a:ext uri="{FF2B5EF4-FFF2-40B4-BE49-F238E27FC236}">
                  <a16:creationId xmlns:a16="http://schemas.microsoft.com/office/drawing/2014/main" id="{6B34D214-B18A-B545-B246-4C72E664C799}"/>
                </a:ext>
              </a:extLst>
            </p:cNvPr>
            <p:cNvSpPr/>
            <p:nvPr/>
          </p:nvSpPr>
          <p:spPr>
            <a:xfrm>
              <a:off x="8297925" y="2711534"/>
              <a:ext cx="2290820" cy="339439"/>
            </a:xfrm>
            <a:prstGeom prst="homePlate">
              <a:avLst/>
            </a:prstGeom>
            <a:solidFill>
              <a:schemeClr val="bg1">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50" dirty="0"/>
                <a:t>Förvaltning</a:t>
              </a:r>
            </a:p>
          </p:txBody>
        </p:sp>
        <p:sp>
          <p:nvSpPr>
            <p:cNvPr id="95" name="Femhörning 94">
              <a:extLst>
                <a:ext uri="{FF2B5EF4-FFF2-40B4-BE49-F238E27FC236}">
                  <a16:creationId xmlns:a16="http://schemas.microsoft.com/office/drawing/2014/main" id="{D781E362-4242-B443-8839-36683BC1AEBB}"/>
                </a:ext>
              </a:extLst>
            </p:cNvPr>
            <p:cNvSpPr/>
            <p:nvPr/>
          </p:nvSpPr>
          <p:spPr>
            <a:xfrm>
              <a:off x="8324339" y="3492018"/>
              <a:ext cx="2763870" cy="537455"/>
            </a:xfrm>
            <a:prstGeom prst="homePlate">
              <a:avLst/>
            </a:prstGeom>
            <a:solidFill>
              <a:schemeClr val="bg1">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50" dirty="0"/>
                <a:t>Implementering</a:t>
              </a:r>
            </a:p>
          </p:txBody>
        </p:sp>
        <p:sp>
          <p:nvSpPr>
            <p:cNvPr id="68" name="Femhörning 67">
              <a:extLst>
                <a:ext uri="{FF2B5EF4-FFF2-40B4-BE49-F238E27FC236}">
                  <a16:creationId xmlns:a16="http://schemas.microsoft.com/office/drawing/2014/main" id="{A235EDFE-FC93-8A43-A496-6A2D69B82657}"/>
                </a:ext>
              </a:extLst>
            </p:cNvPr>
            <p:cNvSpPr/>
            <p:nvPr/>
          </p:nvSpPr>
          <p:spPr>
            <a:xfrm>
              <a:off x="3238565" y="1550301"/>
              <a:ext cx="866669" cy="292768"/>
            </a:xfrm>
            <a:prstGeom prst="homePlat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dirty="0"/>
                <a:t>RFI </a:t>
              </a:r>
            </a:p>
          </p:txBody>
        </p:sp>
        <p:sp>
          <p:nvSpPr>
            <p:cNvPr id="70" name="Textruta 59">
              <a:extLst>
                <a:ext uri="{FF2B5EF4-FFF2-40B4-BE49-F238E27FC236}">
                  <a16:creationId xmlns:a16="http://schemas.microsoft.com/office/drawing/2014/main" id="{644CFD43-AFDF-314A-877D-75C1E8D167F6}"/>
                </a:ext>
              </a:extLst>
            </p:cNvPr>
            <p:cNvSpPr txBox="1"/>
            <p:nvPr/>
          </p:nvSpPr>
          <p:spPr>
            <a:xfrm>
              <a:off x="3132192" y="3697117"/>
              <a:ext cx="1892749" cy="850454"/>
            </a:xfrm>
            <a:prstGeom prst="rect">
              <a:avLst/>
            </a:prstGeom>
            <a:solidFill>
              <a:schemeClr val="accent6">
                <a:alpha val="6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sv-SE"/>
              </a:defPPr>
              <a:lvl1pPr>
                <a:defRPr sz="1050"/>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sv-SE" dirty="0"/>
                <a:t>Styrgruppsmöte</a:t>
              </a:r>
            </a:p>
            <a:p>
              <a:pPr marL="171450" indent="-171450">
                <a:buFont typeface="Arial" panose="020B0604020202020204" pitchFamily="34" charset="0"/>
                <a:buChar char="•"/>
              </a:pPr>
              <a:r>
                <a:rPr lang="sv-SE" dirty="0"/>
                <a:t>Godkänna kravställning och start av upphandling</a:t>
              </a:r>
            </a:p>
          </p:txBody>
        </p:sp>
        <p:sp>
          <p:nvSpPr>
            <p:cNvPr id="71" name="Pil: Nedåt 1" title="Milstolpe, pil">
              <a:extLst>
                <a:ext uri="{FF2B5EF4-FFF2-40B4-BE49-F238E27FC236}">
                  <a16:creationId xmlns:a16="http://schemas.microsoft.com/office/drawing/2014/main" id="{68F8EF62-4EB2-D643-A174-9CCBCDF655C8}"/>
                </a:ext>
              </a:extLst>
            </p:cNvPr>
            <p:cNvSpPr/>
            <p:nvPr/>
          </p:nvSpPr>
          <p:spPr>
            <a:xfrm>
              <a:off x="396603" y="2370550"/>
              <a:ext cx="83076" cy="3018095"/>
            </a:xfrm>
            <a:prstGeom prst="downArrow">
              <a:avLst>
                <a:gd name="adj1" fmla="val 100000"/>
                <a:gd name="adj2"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dirty="0">
                <a:latin typeface="Trebuchet MS" panose="020B0603020202020204" pitchFamily="34" charset="0"/>
              </a:endParaRPr>
            </a:p>
          </p:txBody>
        </p:sp>
        <p:sp>
          <p:nvSpPr>
            <p:cNvPr id="72" name="Textruta 59">
              <a:extLst>
                <a:ext uri="{FF2B5EF4-FFF2-40B4-BE49-F238E27FC236}">
                  <a16:creationId xmlns:a16="http://schemas.microsoft.com/office/drawing/2014/main" id="{A2A67B58-218E-7A4A-9DF0-047D2425FE36}"/>
                </a:ext>
              </a:extLst>
            </p:cNvPr>
            <p:cNvSpPr txBox="1"/>
            <p:nvPr/>
          </p:nvSpPr>
          <p:spPr>
            <a:xfrm>
              <a:off x="410212" y="2368074"/>
              <a:ext cx="1557560" cy="886700"/>
            </a:xfrm>
            <a:prstGeom prst="rect">
              <a:avLst/>
            </a:prstGeom>
            <a:solidFill>
              <a:schemeClr val="accent6">
                <a:alpha val="6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sv-SE"/>
              </a:defPPr>
              <a:lvl1pPr>
                <a:defRPr sz="105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sv-SE" dirty="0"/>
                <a:t>SSVIT</a:t>
              </a:r>
            </a:p>
            <a:p>
              <a:pPr marL="171450" indent="-171450">
                <a:buFont typeface="Arial" panose="020B0604020202020204" pitchFamily="34" charset="0"/>
                <a:buChar char="•"/>
              </a:pPr>
              <a:r>
                <a:rPr lang="sv-SE" sz="1000" dirty="0"/>
                <a:t>Presentation av kommunernas svar</a:t>
              </a:r>
            </a:p>
            <a:p>
              <a:pPr marL="171450" indent="-171450">
                <a:buFont typeface="Arial" panose="020B0604020202020204" pitchFamily="34" charset="0"/>
                <a:buChar char="•"/>
              </a:pPr>
              <a:r>
                <a:rPr lang="sv-SE" sz="1000" dirty="0"/>
                <a:t>Bilda styrgrupp</a:t>
              </a:r>
            </a:p>
            <a:p>
              <a:pPr marL="171450" indent="-171450">
                <a:buFont typeface="Arial" panose="020B0604020202020204" pitchFamily="34" charset="0"/>
                <a:buChar char="•"/>
              </a:pPr>
              <a:r>
                <a:rPr lang="sv-SE" sz="1000" dirty="0"/>
                <a:t>Bilda projektorg</a:t>
              </a:r>
              <a:endParaRPr lang="sv-SE" dirty="0"/>
            </a:p>
          </p:txBody>
        </p:sp>
        <p:sp>
          <p:nvSpPr>
            <p:cNvPr id="73" name="Textruta 59">
              <a:extLst>
                <a:ext uri="{FF2B5EF4-FFF2-40B4-BE49-F238E27FC236}">
                  <a16:creationId xmlns:a16="http://schemas.microsoft.com/office/drawing/2014/main" id="{C607A960-3E3A-304B-86CA-4F583B70D9D2}"/>
                </a:ext>
              </a:extLst>
            </p:cNvPr>
            <p:cNvSpPr txBox="1"/>
            <p:nvPr/>
          </p:nvSpPr>
          <p:spPr>
            <a:xfrm>
              <a:off x="1803001" y="3499077"/>
              <a:ext cx="1187740" cy="623267"/>
            </a:xfrm>
            <a:prstGeom prst="rect">
              <a:avLst/>
            </a:prstGeom>
            <a:solidFill>
              <a:schemeClr val="accent6">
                <a:alpha val="6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sv-SE"/>
              </a:defPPr>
              <a:lvl1pPr>
                <a:defRPr sz="1050"/>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sv-SE" dirty="0"/>
                <a:t>Styrgruppsmöte</a:t>
              </a:r>
            </a:p>
            <a:p>
              <a:pPr marL="171450" indent="-171450">
                <a:buFont typeface="Arial" panose="020B0604020202020204" pitchFamily="34" charset="0"/>
                <a:buChar char="•"/>
              </a:pPr>
              <a:r>
                <a:rPr lang="sv-SE" dirty="0"/>
                <a:t>Beslut om projektstart</a:t>
              </a:r>
            </a:p>
          </p:txBody>
        </p:sp>
        <p:sp>
          <p:nvSpPr>
            <p:cNvPr id="74" name="Pil: Nedåt 1" title="Milstolpe, pil">
              <a:extLst>
                <a:ext uri="{FF2B5EF4-FFF2-40B4-BE49-F238E27FC236}">
                  <a16:creationId xmlns:a16="http://schemas.microsoft.com/office/drawing/2014/main" id="{5EDC2004-85A9-5F4E-B170-CEF3E3666E03}"/>
                </a:ext>
              </a:extLst>
            </p:cNvPr>
            <p:cNvSpPr/>
            <p:nvPr/>
          </p:nvSpPr>
          <p:spPr>
            <a:xfrm>
              <a:off x="1772129" y="3492017"/>
              <a:ext cx="83076" cy="1890611"/>
            </a:xfrm>
            <a:prstGeom prst="downArrow">
              <a:avLst>
                <a:gd name="adj1" fmla="val 100000"/>
                <a:gd name="adj2"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dirty="0">
                <a:latin typeface="Trebuchet MS" panose="020B0603020202020204" pitchFamily="34" charset="0"/>
              </a:endParaRPr>
            </a:p>
          </p:txBody>
        </p:sp>
        <p:sp>
          <p:nvSpPr>
            <p:cNvPr id="75" name="Pil: Nedåt 1" title="Milstolpe, pil">
              <a:extLst>
                <a:ext uri="{FF2B5EF4-FFF2-40B4-BE49-F238E27FC236}">
                  <a16:creationId xmlns:a16="http://schemas.microsoft.com/office/drawing/2014/main" id="{66CC6F7A-1A88-F142-8C5F-0F3E33555BC5}"/>
                </a:ext>
              </a:extLst>
            </p:cNvPr>
            <p:cNvSpPr/>
            <p:nvPr/>
          </p:nvSpPr>
          <p:spPr>
            <a:xfrm>
              <a:off x="3112314" y="3694814"/>
              <a:ext cx="74857" cy="1705232"/>
            </a:xfrm>
            <a:prstGeom prst="downArrow">
              <a:avLst>
                <a:gd name="adj1" fmla="val 100000"/>
                <a:gd name="adj2"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dirty="0">
                <a:latin typeface="Trebuchet MS" panose="020B0603020202020204" pitchFamily="34" charset="0"/>
              </a:endParaRPr>
            </a:p>
          </p:txBody>
        </p:sp>
        <p:sp>
          <p:nvSpPr>
            <p:cNvPr id="76" name="Textruta 59">
              <a:extLst>
                <a:ext uri="{FF2B5EF4-FFF2-40B4-BE49-F238E27FC236}">
                  <a16:creationId xmlns:a16="http://schemas.microsoft.com/office/drawing/2014/main" id="{3FDDB498-684F-CF4C-A013-CF2E08342233}"/>
                </a:ext>
              </a:extLst>
            </p:cNvPr>
            <p:cNvSpPr txBox="1"/>
            <p:nvPr/>
          </p:nvSpPr>
          <p:spPr>
            <a:xfrm>
              <a:off x="5693224" y="4028289"/>
              <a:ext cx="1474736" cy="820737"/>
            </a:xfrm>
            <a:prstGeom prst="rect">
              <a:avLst/>
            </a:prstGeom>
            <a:solidFill>
              <a:schemeClr val="accent6">
                <a:alpha val="6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sv-SE"/>
              </a:defPPr>
              <a:lvl1pPr>
                <a:defRPr sz="1050"/>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sv-SE" dirty="0"/>
                <a:t>Styrgruppsmöte</a:t>
              </a:r>
            </a:p>
            <a:p>
              <a:pPr marL="171450" indent="-171450">
                <a:buFont typeface="Arial" panose="020B0604020202020204" pitchFamily="34" charset="0"/>
                <a:buChar char="•"/>
              </a:pPr>
              <a:r>
                <a:rPr lang="sv-SE" dirty="0"/>
                <a:t>Tilldelningsbeslut </a:t>
              </a:r>
            </a:p>
            <a:p>
              <a:pPr marL="171450" indent="-171450">
                <a:buFont typeface="Arial" panose="020B0604020202020204" pitchFamily="34" charset="0"/>
                <a:buChar char="•"/>
              </a:pPr>
              <a:r>
                <a:rPr lang="sv-SE" dirty="0"/>
                <a:t>Godkänna start av implementering</a:t>
              </a:r>
            </a:p>
          </p:txBody>
        </p:sp>
        <p:sp>
          <p:nvSpPr>
            <p:cNvPr id="77" name="Pil: Nedåt 1" title="Milstolpe, pil">
              <a:extLst>
                <a:ext uri="{FF2B5EF4-FFF2-40B4-BE49-F238E27FC236}">
                  <a16:creationId xmlns:a16="http://schemas.microsoft.com/office/drawing/2014/main" id="{D890008C-A02E-D54B-B8FC-D9C20DA496F5}"/>
                </a:ext>
              </a:extLst>
            </p:cNvPr>
            <p:cNvSpPr/>
            <p:nvPr/>
          </p:nvSpPr>
          <p:spPr>
            <a:xfrm>
              <a:off x="5674664" y="4029473"/>
              <a:ext cx="75348" cy="1349191"/>
            </a:xfrm>
            <a:prstGeom prst="downArrow">
              <a:avLst>
                <a:gd name="adj1" fmla="val 100000"/>
                <a:gd name="adj2"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dirty="0">
                <a:latin typeface="Trebuchet MS" panose="020B0603020202020204" pitchFamily="34" charset="0"/>
              </a:endParaRPr>
            </a:p>
          </p:txBody>
        </p:sp>
      </p:grpSp>
      <p:sp>
        <p:nvSpPr>
          <p:cNvPr id="100" name="Pil: Nedåt 1" title="Milstolpe, pil">
            <a:extLst>
              <a:ext uri="{FF2B5EF4-FFF2-40B4-BE49-F238E27FC236}">
                <a16:creationId xmlns:a16="http://schemas.microsoft.com/office/drawing/2014/main" id="{792853C9-CB04-5643-A4C6-C1A526693C95}"/>
              </a:ext>
            </a:extLst>
          </p:cNvPr>
          <p:cNvSpPr/>
          <p:nvPr/>
        </p:nvSpPr>
        <p:spPr>
          <a:xfrm>
            <a:off x="7550872" y="3229174"/>
            <a:ext cx="550226" cy="2911739"/>
          </a:xfrm>
          <a:prstGeom prst="downArrow">
            <a:avLst>
              <a:gd name="adj1" fmla="val 100000"/>
              <a:gd name="adj2"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dirty="0">
              <a:latin typeface="Trebuchet MS" panose="020B0603020202020204" pitchFamily="34" charset="0"/>
            </a:endParaRPr>
          </a:p>
        </p:txBody>
      </p:sp>
    </p:spTree>
    <p:extLst>
      <p:ext uri="{BB962C8B-B14F-4D97-AF65-F5344CB8AC3E}">
        <p14:creationId xmlns:p14="http://schemas.microsoft.com/office/powerpoint/2010/main" val="4120947084"/>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ktangel 50">
            <a:extLst>
              <a:ext uri="{FF2B5EF4-FFF2-40B4-BE49-F238E27FC236}">
                <a16:creationId xmlns:a16="http://schemas.microsoft.com/office/drawing/2014/main" id="{1F75BF95-9329-C945-AFAF-B651F981942D}"/>
              </a:ext>
            </a:extLst>
          </p:cNvPr>
          <p:cNvSpPr/>
          <p:nvPr/>
        </p:nvSpPr>
        <p:spPr>
          <a:xfrm>
            <a:off x="1287507" y="3502523"/>
            <a:ext cx="3430849" cy="2577797"/>
          </a:xfrm>
          <a:prstGeom prst="rect">
            <a:avLst/>
          </a:prstGeom>
          <a:solidFill>
            <a:srgbClr val="3169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sv-SE" b="1" dirty="0">
                <a:solidFill>
                  <a:schemeClr val="bg1"/>
                </a:solidFill>
              </a:rPr>
              <a:t>Organisation</a:t>
            </a:r>
            <a:r>
              <a:rPr lang="sv-SE" dirty="0">
                <a:solidFill>
                  <a:schemeClr val="bg1"/>
                </a:solidFill>
              </a:rPr>
              <a:t>:</a:t>
            </a:r>
          </a:p>
          <a:p>
            <a:pPr marL="457200" indent="-457200">
              <a:buFont typeface="Arial" panose="020B0604020202020204" pitchFamily="34" charset="0"/>
              <a:buChar char="•"/>
            </a:pPr>
            <a:r>
              <a:rPr lang="sv-SE" dirty="0">
                <a:solidFill>
                  <a:schemeClr val="bg1"/>
                </a:solidFill>
              </a:rPr>
              <a:t>Projektledare</a:t>
            </a:r>
          </a:p>
          <a:p>
            <a:pPr marL="457200" indent="-457200">
              <a:buFont typeface="Arial" panose="020B0604020202020204" pitchFamily="34" charset="0"/>
              <a:buChar char="•"/>
            </a:pPr>
            <a:r>
              <a:rPr lang="sv-SE" dirty="0">
                <a:solidFill>
                  <a:schemeClr val="bg1"/>
                </a:solidFill>
              </a:rPr>
              <a:t>Teknikansvarig</a:t>
            </a:r>
          </a:p>
          <a:p>
            <a:pPr marL="457200" indent="-457200">
              <a:buFont typeface="Arial" panose="020B0604020202020204" pitchFamily="34" charset="0"/>
              <a:buChar char="•"/>
            </a:pPr>
            <a:r>
              <a:rPr lang="sv-SE" dirty="0">
                <a:solidFill>
                  <a:schemeClr val="bg1"/>
                </a:solidFill>
              </a:rPr>
              <a:t>Upphandlingsansvarig</a:t>
            </a:r>
          </a:p>
          <a:p>
            <a:pPr marL="457200" indent="-457200">
              <a:buFont typeface="Arial" panose="020B0604020202020204" pitchFamily="34" charset="0"/>
              <a:buChar char="•"/>
            </a:pPr>
            <a:r>
              <a:rPr lang="sv-SE" dirty="0">
                <a:solidFill>
                  <a:schemeClr val="bg1"/>
                </a:solidFill>
              </a:rPr>
              <a:t>Jurist</a:t>
            </a:r>
          </a:p>
          <a:p>
            <a:pPr marL="457200" indent="-457200">
              <a:buFont typeface="Arial" panose="020B0604020202020204" pitchFamily="34" charset="0"/>
              <a:buChar char="•"/>
            </a:pPr>
            <a:r>
              <a:rPr lang="sv-SE" dirty="0">
                <a:solidFill>
                  <a:schemeClr val="bg1"/>
                </a:solidFill>
              </a:rPr>
              <a:t>Upphandlingsexpert</a:t>
            </a:r>
          </a:p>
          <a:p>
            <a:pPr marL="457200" indent="-457200">
              <a:buFont typeface="Arial" panose="020B0604020202020204" pitchFamily="34" charset="0"/>
              <a:buChar char="•"/>
            </a:pPr>
            <a:r>
              <a:rPr lang="sv-SE" dirty="0">
                <a:solidFill>
                  <a:schemeClr val="bg1"/>
                </a:solidFill>
              </a:rPr>
              <a:t>Kommunrepresentanter IT</a:t>
            </a:r>
          </a:p>
          <a:p>
            <a:pPr marL="457200" indent="-457200">
              <a:buFont typeface="Arial" panose="020B0604020202020204" pitchFamily="34" charset="0"/>
              <a:buChar char="•"/>
            </a:pPr>
            <a:r>
              <a:rPr lang="sv-SE" dirty="0">
                <a:solidFill>
                  <a:schemeClr val="bg1"/>
                </a:solidFill>
              </a:rPr>
              <a:t>Kommunrepresentanter från arbetsprocesser</a:t>
            </a:r>
          </a:p>
          <a:p>
            <a:pPr marL="285750" indent="-285750">
              <a:buFont typeface="Arial" panose="020B0604020202020204" pitchFamily="34" charset="0"/>
              <a:buChar char="•"/>
            </a:pPr>
            <a:endParaRPr lang="sv-SE" dirty="0">
              <a:solidFill>
                <a:schemeClr val="bg1"/>
              </a:solidFill>
            </a:endParaRPr>
          </a:p>
        </p:txBody>
      </p:sp>
      <p:sp>
        <p:nvSpPr>
          <p:cNvPr id="2" name="Rubrik 1">
            <a:extLst>
              <a:ext uri="{FF2B5EF4-FFF2-40B4-BE49-F238E27FC236}">
                <a16:creationId xmlns:a16="http://schemas.microsoft.com/office/drawing/2014/main" id="{224FEE16-094B-5546-9713-5759AFC91F56}"/>
              </a:ext>
            </a:extLst>
          </p:cNvPr>
          <p:cNvSpPr>
            <a:spLocks noGrp="1"/>
          </p:cNvSpPr>
          <p:nvPr>
            <p:ph type="title"/>
          </p:nvPr>
        </p:nvSpPr>
        <p:spPr>
          <a:xfrm>
            <a:off x="593880" y="356653"/>
            <a:ext cx="9599083" cy="820738"/>
          </a:xfrm>
        </p:spPr>
        <p:txBody>
          <a:bodyPr>
            <a:normAutofit/>
          </a:bodyPr>
          <a:lstStyle/>
          <a:p>
            <a:r>
              <a:rPr lang="sv-SE" dirty="0"/>
              <a:t>Förslag på projektorganisation</a:t>
            </a:r>
          </a:p>
        </p:txBody>
      </p:sp>
      <p:cxnSp>
        <p:nvCxnSpPr>
          <p:cNvPr id="22" name="Rak 21">
            <a:extLst>
              <a:ext uri="{FF2B5EF4-FFF2-40B4-BE49-F238E27FC236}">
                <a16:creationId xmlns:a16="http://schemas.microsoft.com/office/drawing/2014/main" id="{672D732E-57DE-AB4A-8D9C-CC4549A7CF6F}"/>
              </a:ext>
            </a:extLst>
          </p:cNvPr>
          <p:cNvCxnSpPr>
            <a:cxnSpLocks/>
          </p:cNvCxnSpPr>
          <p:nvPr/>
        </p:nvCxnSpPr>
        <p:spPr>
          <a:xfrm>
            <a:off x="12110828" y="5470861"/>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23" name="Rak 22">
            <a:extLst>
              <a:ext uri="{FF2B5EF4-FFF2-40B4-BE49-F238E27FC236}">
                <a16:creationId xmlns:a16="http://schemas.microsoft.com/office/drawing/2014/main" id="{83A8EA4B-ADDC-5A4D-B107-6C1BDAB48520}"/>
              </a:ext>
            </a:extLst>
          </p:cNvPr>
          <p:cNvCxnSpPr>
            <a:cxnSpLocks/>
          </p:cNvCxnSpPr>
          <p:nvPr/>
        </p:nvCxnSpPr>
        <p:spPr>
          <a:xfrm>
            <a:off x="12248669" y="5470861"/>
            <a:ext cx="0" cy="791353"/>
          </a:xfrm>
          <a:prstGeom prst="line">
            <a:avLst/>
          </a:prstGeom>
          <a:ln w="15875" cmpd="sng">
            <a:solidFill>
              <a:schemeClr val="tx1">
                <a:lumMod val="75000"/>
                <a:lumOff val="25000"/>
              </a:schemeClr>
            </a:solidFill>
            <a:prstDash val="solid"/>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9" name="Rektangel 8">
            <a:extLst>
              <a:ext uri="{FF2B5EF4-FFF2-40B4-BE49-F238E27FC236}">
                <a16:creationId xmlns:a16="http://schemas.microsoft.com/office/drawing/2014/main" id="{DF79EFBA-BA51-AD4B-94CE-AEF77B4A95B7}"/>
              </a:ext>
            </a:extLst>
          </p:cNvPr>
          <p:cNvSpPr/>
          <p:nvPr/>
        </p:nvSpPr>
        <p:spPr>
          <a:xfrm>
            <a:off x="1287506" y="1095815"/>
            <a:ext cx="3430849" cy="1446550"/>
          </a:xfrm>
          <a:prstGeom prst="rect">
            <a:avLst/>
          </a:prstGeom>
          <a:solidFill>
            <a:srgbClr val="BAE500"/>
          </a:solidFill>
        </p:spPr>
        <p:txBody>
          <a:bodyPr wrap="square">
            <a:spAutoFit/>
          </a:bodyPr>
          <a:lstStyle/>
          <a:p>
            <a:r>
              <a:rPr lang="sv-SE" b="1" dirty="0">
                <a:solidFill>
                  <a:schemeClr val="bg1"/>
                </a:solidFill>
              </a:rPr>
              <a:t>Styrgrupp</a:t>
            </a:r>
          </a:p>
          <a:p>
            <a:pPr marL="285750" indent="-285750">
              <a:buFont typeface="Arial" panose="020B0604020202020204" pitchFamily="34" charset="0"/>
              <a:buChar char="•"/>
            </a:pPr>
            <a:r>
              <a:rPr lang="sv-SE" dirty="0">
                <a:solidFill>
                  <a:schemeClr val="bg1"/>
                </a:solidFill>
              </a:rPr>
              <a:t>Representanter från VästKom</a:t>
            </a:r>
          </a:p>
          <a:p>
            <a:pPr marL="285750" indent="-285750">
              <a:buFont typeface="Arial" panose="020B0604020202020204" pitchFamily="34" charset="0"/>
              <a:buChar char="•"/>
            </a:pPr>
            <a:r>
              <a:rPr lang="sv-SE" dirty="0">
                <a:solidFill>
                  <a:schemeClr val="bg1"/>
                </a:solidFill>
              </a:rPr>
              <a:t>Representant från VGR</a:t>
            </a:r>
          </a:p>
          <a:p>
            <a:pPr marL="285750" indent="-285750">
              <a:buFont typeface="Arial" panose="020B0604020202020204" pitchFamily="34" charset="0"/>
              <a:buChar char="•"/>
            </a:pPr>
            <a:r>
              <a:rPr lang="sv-SE" dirty="0">
                <a:solidFill>
                  <a:schemeClr val="bg1"/>
                </a:solidFill>
              </a:rPr>
              <a:t>Representanter från Kommuner</a:t>
            </a:r>
          </a:p>
          <a:p>
            <a:r>
              <a:rPr lang="sv-SE" sz="1600" b="1" kern="0" dirty="0">
                <a:solidFill>
                  <a:schemeClr val="accent1">
                    <a:lumMod val="50000"/>
                  </a:schemeClr>
                </a:solidFill>
              </a:rPr>
              <a:t>	</a:t>
            </a:r>
          </a:p>
        </p:txBody>
      </p:sp>
      <p:sp>
        <p:nvSpPr>
          <p:cNvPr id="12" name="Rektangel 11">
            <a:extLst>
              <a:ext uri="{FF2B5EF4-FFF2-40B4-BE49-F238E27FC236}">
                <a16:creationId xmlns:a16="http://schemas.microsoft.com/office/drawing/2014/main" id="{01F493E1-7B86-9346-A843-DB1A404C97FA}"/>
              </a:ext>
            </a:extLst>
          </p:cNvPr>
          <p:cNvSpPr/>
          <p:nvPr/>
        </p:nvSpPr>
        <p:spPr>
          <a:xfrm>
            <a:off x="5774445" y="3502523"/>
            <a:ext cx="4505847" cy="2577797"/>
          </a:xfrm>
          <a:prstGeom prst="rect">
            <a:avLst/>
          </a:prstGeom>
          <a:solidFill>
            <a:srgbClr val="00A6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sv-SE" b="1" dirty="0">
                <a:solidFill>
                  <a:schemeClr val="bg1"/>
                </a:solidFill>
              </a:rPr>
              <a:t>Referensgrupp</a:t>
            </a:r>
            <a:r>
              <a:rPr lang="sv-SE" dirty="0">
                <a:solidFill>
                  <a:schemeClr val="bg1"/>
                </a:solidFill>
              </a:rPr>
              <a:t>	</a:t>
            </a:r>
          </a:p>
          <a:p>
            <a:pPr lvl="0"/>
            <a:r>
              <a:rPr lang="sv-SE" dirty="0">
                <a:solidFill>
                  <a:schemeClr val="bg1"/>
                </a:solidFill>
              </a:rPr>
              <a:t>	</a:t>
            </a:r>
          </a:p>
          <a:p>
            <a:pPr marL="285750" lvl="0" indent="-285750">
              <a:buFont typeface="Arial" panose="020B0604020202020204" pitchFamily="34" charset="0"/>
              <a:buChar char="•"/>
            </a:pPr>
            <a:r>
              <a:rPr lang="sv-SE" dirty="0">
                <a:solidFill>
                  <a:schemeClr val="bg1"/>
                </a:solidFill>
              </a:rPr>
              <a:t>Nätverk från kommunalförbund socialchefer	</a:t>
            </a:r>
          </a:p>
          <a:p>
            <a:pPr marL="285750" lvl="0" indent="-285750">
              <a:buFont typeface="Arial" panose="020B0604020202020204" pitchFamily="34" charset="0"/>
              <a:buChar char="•"/>
            </a:pPr>
            <a:r>
              <a:rPr lang="sv-SE" dirty="0">
                <a:solidFill>
                  <a:schemeClr val="bg1"/>
                </a:solidFill>
              </a:rPr>
              <a:t>Nätverk från kommunalförbund NDU</a:t>
            </a:r>
          </a:p>
          <a:p>
            <a:pPr marL="285750" lvl="0" indent="-285750">
              <a:buFont typeface="Arial" panose="020B0604020202020204" pitchFamily="34" charset="0"/>
              <a:buChar char="•"/>
            </a:pPr>
            <a:r>
              <a:rPr lang="sv-SE" dirty="0">
                <a:solidFill>
                  <a:schemeClr val="bg1"/>
                </a:solidFill>
              </a:rPr>
              <a:t>Nätverk från kommunalförbund e-hälsa</a:t>
            </a:r>
          </a:p>
          <a:p>
            <a:pPr marL="285750" lvl="0" indent="-285750">
              <a:buFont typeface="Arial" panose="020B0604020202020204" pitchFamily="34" charset="0"/>
              <a:buChar char="•"/>
            </a:pPr>
            <a:r>
              <a:rPr lang="sv-SE" dirty="0">
                <a:solidFill>
                  <a:schemeClr val="bg1"/>
                </a:solidFill>
              </a:rPr>
              <a:t>VästKom e-samordnare</a:t>
            </a:r>
          </a:p>
        </p:txBody>
      </p:sp>
      <p:sp>
        <p:nvSpPr>
          <p:cNvPr id="14" name="Vänster-höger 13">
            <a:extLst>
              <a:ext uri="{FF2B5EF4-FFF2-40B4-BE49-F238E27FC236}">
                <a16:creationId xmlns:a16="http://schemas.microsoft.com/office/drawing/2014/main" id="{1C013A16-4E6F-6245-BCED-E1614EDFE96A}"/>
              </a:ext>
            </a:extLst>
          </p:cNvPr>
          <p:cNvSpPr/>
          <p:nvPr/>
        </p:nvSpPr>
        <p:spPr>
          <a:xfrm rot="5400000">
            <a:off x="2549279" y="2834476"/>
            <a:ext cx="907301" cy="375936"/>
          </a:xfrm>
          <a:prstGeom prst="leftRightArrow">
            <a:avLst/>
          </a:prstGeom>
          <a:solidFill>
            <a:srgbClr val="F2AC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6" name="Vänster-höger 15">
            <a:extLst>
              <a:ext uri="{FF2B5EF4-FFF2-40B4-BE49-F238E27FC236}">
                <a16:creationId xmlns:a16="http://schemas.microsoft.com/office/drawing/2014/main" id="{FD9E1A4A-55FF-684E-BB25-9F7CCFD60AF3}"/>
              </a:ext>
            </a:extLst>
          </p:cNvPr>
          <p:cNvSpPr/>
          <p:nvPr/>
        </p:nvSpPr>
        <p:spPr>
          <a:xfrm rot="10800000">
            <a:off x="4802067" y="4603453"/>
            <a:ext cx="907301" cy="375936"/>
          </a:xfrm>
          <a:prstGeom prst="leftRightArrow">
            <a:avLst/>
          </a:prstGeom>
          <a:solidFill>
            <a:srgbClr val="F2AC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696507482"/>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9845B33E-B800-1B44-AD8E-5A49D2514170}"/>
              </a:ext>
            </a:extLst>
          </p:cNvPr>
          <p:cNvSpPr/>
          <p:nvPr/>
        </p:nvSpPr>
        <p:spPr>
          <a:xfrm>
            <a:off x="1236372" y="1931832"/>
            <a:ext cx="10187189" cy="2554545"/>
          </a:xfrm>
          <a:prstGeom prst="rect">
            <a:avLst/>
          </a:prstGeom>
        </p:spPr>
        <p:txBody>
          <a:bodyPr wrap="square">
            <a:spAutoFit/>
          </a:bodyPr>
          <a:lstStyle/>
          <a:p>
            <a:pPr marL="342900" indent="-342900">
              <a:buFont typeface="+mj-lt"/>
              <a:buAutoNum type="arabicPeriod"/>
            </a:pPr>
            <a:r>
              <a:rPr lang="sv-SE" sz="4000" dirty="0">
                <a:solidFill>
                  <a:srgbClr val="336891"/>
                </a:solidFill>
              </a:rPr>
              <a:t>Kostnader projekt</a:t>
            </a:r>
          </a:p>
          <a:p>
            <a:pPr marL="342900" indent="-342900">
              <a:buFont typeface="+mj-lt"/>
              <a:buAutoNum type="arabicPeriod"/>
            </a:pPr>
            <a:r>
              <a:rPr lang="sv-SE" sz="4000" dirty="0">
                <a:solidFill>
                  <a:srgbClr val="336891"/>
                </a:solidFill>
              </a:rPr>
              <a:t>Kostnader plattform och användarportal</a:t>
            </a:r>
          </a:p>
          <a:p>
            <a:pPr marL="342900" indent="-342900">
              <a:buFont typeface="+mj-lt"/>
              <a:buAutoNum type="arabicPeriod"/>
            </a:pPr>
            <a:r>
              <a:rPr lang="sv-SE" sz="4000" dirty="0">
                <a:solidFill>
                  <a:srgbClr val="336891"/>
                </a:solidFill>
              </a:rPr>
              <a:t>Kostnader organisation/förvaltning</a:t>
            </a:r>
          </a:p>
          <a:p>
            <a:pPr marL="342900" indent="-342900">
              <a:buFont typeface="+mj-lt"/>
              <a:buAutoNum type="arabicPeriod"/>
            </a:pPr>
            <a:r>
              <a:rPr lang="sv-SE" sz="4000" dirty="0">
                <a:solidFill>
                  <a:srgbClr val="336891"/>
                </a:solidFill>
              </a:rPr>
              <a:t>Finansieringsmodell</a:t>
            </a:r>
            <a:endParaRPr lang="sv-SE" dirty="0"/>
          </a:p>
        </p:txBody>
      </p:sp>
    </p:spTree>
    <p:extLst>
      <p:ext uri="{BB962C8B-B14F-4D97-AF65-F5344CB8AC3E}">
        <p14:creationId xmlns:p14="http://schemas.microsoft.com/office/powerpoint/2010/main" val="1585847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24FEE16-094B-5546-9713-5759AFC91F56}"/>
              </a:ext>
            </a:extLst>
          </p:cNvPr>
          <p:cNvSpPr>
            <a:spLocks noGrp="1"/>
          </p:cNvSpPr>
          <p:nvPr>
            <p:ph type="title"/>
          </p:nvPr>
        </p:nvSpPr>
        <p:spPr>
          <a:xfrm>
            <a:off x="593880" y="356653"/>
            <a:ext cx="9599083" cy="820738"/>
          </a:xfrm>
        </p:spPr>
        <p:txBody>
          <a:bodyPr/>
          <a:lstStyle/>
          <a:p>
            <a:r>
              <a:rPr lang="sv-SE" dirty="0"/>
              <a:t>Kostnader projekt</a:t>
            </a:r>
          </a:p>
        </p:txBody>
      </p:sp>
      <p:grpSp>
        <p:nvGrpSpPr>
          <p:cNvPr id="12" name="Grupp 11">
            <a:extLst>
              <a:ext uri="{FF2B5EF4-FFF2-40B4-BE49-F238E27FC236}">
                <a16:creationId xmlns:a16="http://schemas.microsoft.com/office/drawing/2014/main" id="{DCC1D0E8-4358-9142-AB47-67721C65BFF8}"/>
              </a:ext>
            </a:extLst>
          </p:cNvPr>
          <p:cNvGrpSpPr/>
          <p:nvPr/>
        </p:nvGrpSpPr>
        <p:grpSpPr>
          <a:xfrm>
            <a:off x="262727" y="1234516"/>
            <a:ext cx="12057192" cy="4850611"/>
            <a:chOff x="262727" y="1234516"/>
            <a:chExt cx="12057192" cy="4850611"/>
          </a:xfrm>
        </p:grpSpPr>
        <p:cxnSp>
          <p:nvCxnSpPr>
            <p:cNvPr id="4" name="Rak kopplingspil 3">
              <a:extLst>
                <a:ext uri="{FF2B5EF4-FFF2-40B4-BE49-F238E27FC236}">
                  <a16:creationId xmlns:a16="http://schemas.microsoft.com/office/drawing/2014/main" id="{57A388DB-4013-2A4C-BF90-DF93887A4EEE}"/>
                </a:ext>
              </a:extLst>
            </p:cNvPr>
            <p:cNvCxnSpPr>
              <a:cxnSpLocks/>
            </p:cNvCxnSpPr>
            <p:nvPr/>
          </p:nvCxnSpPr>
          <p:spPr>
            <a:xfrm>
              <a:off x="262727" y="5379848"/>
              <a:ext cx="11007737" cy="0"/>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 name="Rak 4">
              <a:extLst>
                <a:ext uri="{FF2B5EF4-FFF2-40B4-BE49-F238E27FC236}">
                  <a16:creationId xmlns:a16="http://schemas.microsoft.com/office/drawing/2014/main" id="{6FE980B3-5902-AF4C-AE72-68870FD0BF29}"/>
                </a:ext>
              </a:extLst>
            </p:cNvPr>
            <p:cNvCxnSpPr>
              <a:cxnSpLocks/>
            </p:cNvCxnSpPr>
            <p:nvPr/>
          </p:nvCxnSpPr>
          <p:spPr>
            <a:xfrm flipH="1">
              <a:off x="275933" y="1329948"/>
              <a:ext cx="9119" cy="4752704"/>
            </a:xfrm>
            <a:prstGeom prst="line">
              <a:avLst/>
            </a:prstGeom>
            <a:ln w="15875" cmpd="sng">
              <a:solidFill>
                <a:schemeClr val="tx1">
                  <a:lumMod val="75000"/>
                  <a:lumOff val="25000"/>
                </a:schemeClr>
              </a:solidFill>
              <a:prstDash val="solid"/>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6" name="Rak 5">
              <a:extLst>
                <a:ext uri="{FF2B5EF4-FFF2-40B4-BE49-F238E27FC236}">
                  <a16:creationId xmlns:a16="http://schemas.microsoft.com/office/drawing/2014/main" id="{FFE5BD30-F47E-FD47-8609-3D1932A65E5D}"/>
                </a:ext>
              </a:extLst>
            </p:cNvPr>
            <p:cNvCxnSpPr>
              <a:cxnSpLocks/>
            </p:cNvCxnSpPr>
            <p:nvPr/>
          </p:nvCxnSpPr>
          <p:spPr>
            <a:xfrm flipH="1">
              <a:off x="1623001" y="1328045"/>
              <a:ext cx="20329" cy="4050619"/>
            </a:xfrm>
            <a:prstGeom prst="line">
              <a:avLst/>
            </a:prstGeom>
            <a:ln cmpd="sng">
              <a:solidFill>
                <a:schemeClr val="accent6">
                  <a:lumMod val="7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7" name="Textruta 72">
              <a:extLst>
                <a:ext uri="{FF2B5EF4-FFF2-40B4-BE49-F238E27FC236}">
                  <a16:creationId xmlns:a16="http://schemas.microsoft.com/office/drawing/2014/main" id="{92ED4509-6F6B-174D-8731-C922B8A57A1C}"/>
                </a:ext>
              </a:extLst>
            </p:cNvPr>
            <p:cNvSpPr txBox="1"/>
            <p:nvPr/>
          </p:nvSpPr>
          <p:spPr>
            <a:xfrm>
              <a:off x="715181" y="5528605"/>
              <a:ext cx="504000" cy="180000"/>
            </a:xfrm>
            <a:prstGeom prst="rect">
              <a:avLst/>
            </a:prstGeom>
            <a:noFill/>
            <a:ln>
              <a:solidFill>
                <a:schemeClr val="accent6">
                  <a:lumMod val="75000"/>
                </a:schemeClr>
              </a:solidFill>
            </a:ln>
          </p:spPr>
          <p:txBody>
            <a:bodyPr wrap="square" lIns="0" tIns="0" rIns="0" bIns="0" rtlCol="0">
              <a:noAutofit/>
            </a:bodyPr>
            <a:lstStyle/>
            <a:p>
              <a:pPr algn="ctr" rtl="0"/>
              <a:r>
                <a:rPr lang="sv-SE" sz="1000" b="1" dirty="0">
                  <a:solidFill>
                    <a:schemeClr val="tx1">
                      <a:lumMod val="65000"/>
                      <a:lumOff val="35000"/>
                    </a:schemeClr>
                  </a:solidFill>
                  <a:latin typeface="Trebuchet MS" panose="020B0603020202020204" pitchFamily="34" charset="0"/>
                </a:rPr>
                <a:t>Kv1</a:t>
              </a:r>
              <a:endParaRPr lang="sv-SE" sz="1000" dirty="0">
                <a:solidFill>
                  <a:schemeClr val="tx1">
                    <a:lumMod val="65000"/>
                    <a:lumOff val="35000"/>
                  </a:schemeClr>
                </a:solidFill>
                <a:latin typeface="Trebuchet MS" panose="020B0603020202020204" pitchFamily="34" charset="0"/>
              </a:endParaRPr>
            </a:p>
          </p:txBody>
        </p:sp>
        <p:sp>
          <p:nvSpPr>
            <p:cNvPr id="8" name="Textruta 73">
              <a:extLst>
                <a:ext uri="{FF2B5EF4-FFF2-40B4-BE49-F238E27FC236}">
                  <a16:creationId xmlns:a16="http://schemas.microsoft.com/office/drawing/2014/main" id="{6BD6A70A-E0C6-1D40-99F1-8E70B5600C08}"/>
                </a:ext>
              </a:extLst>
            </p:cNvPr>
            <p:cNvSpPr txBox="1"/>
            <p:nvPr/>
          </p:nvSpPr>
          <p:spPr>
            <a:xfrm>
              <a:off x="3437331" y="5541832"/>
              <a:ext cx="504000" cy="180000"/>
            </a:xfrm>
            <a:prstGeom prst="rect">
              <a:avLst/>
            </a:prstGeom>
            <a:noFill/>
            <a:ln>
              <a:solidFill>
                <a:schemeClr val="accent6">
                  <a:lumMod val="75000"/>
                </a:schemeClr>
              </a:solidFill>
            </a:ln>
          </p:spPr>
          <p:txBody>
            <a:bodyPr wrap="square" lIns="0" tIns="0" rIns="0" bIns="0" rtlCol="0">
              <a:noAutofit/>
            </a:bodyPr>
            <a:lstStyle/>
            <a:p>
              <a:pPr algn="ctr" rtl="0"/>
              <a:r>
                <a:rPr lang="sv-SE" sz="1000" b="1" dirty="0">
                  <a:solidFill>
                    <a:schemeClr val="tx1">
                      <a:lumMod val="65000"/>
                      <a:lumOff val="35000"/>
                    </a:schemeClr>
                  </a:solidFill>
                  <a:latin typeface="Trebuchet MS" panose="020B0603020202020204" pitchFamily="34" charset="0"/>
                </a:rPr>
                <a:t>Kv3</a:t>
              </a:r>
              <a:endParaRPr lang="sv-SE" sz="1000" dirty="0">
                <a:solidFill>
                  <a:schemeClr val="tx1">
                    <a:lumMod val="65000"/>
                    <a:lumOff val="35000"/>
                  </a:schemeClr>
                </a:solidFill>
                <a:latin typeface="Trebuchet MS" panose="020B0603020202020204" pitchFamily="34" charset="0"/>
              </a:endParaRPr>
            </a:p>
          </p:txBody>
        </p:sp>
        <p:sp>
          <p:nvSpPr>
            <p:cNvPr id="9" name="Textruta 74">
              <a:extLst>
                <a:ext uri="{FF2B5EF4-FFF2-40B4-BE49-F238E27FC236}">
                  <a16:creationId xmlns:a16="http://schemas.microsoft.com/office/drawing/2014/main" id="{73E5DDD7-69B6-6447-90DE-683B5537BC41}"/>
                </a:ext>
              </a:extLst>
            </p:cNvPr>
            <p:cNvSpPr txBox="1"/>
            <p:nvPr/>
          </p:nvSpPr>
          <p:spPr>
            <a:xfrm>
              <a:off x="4733576" y="5554489"/>
              <a:ext cx="504000" cy="180000"/>
            </a:xfrm>
            <a:prstGeom prst="rect">
              <a:avLst/>
            </a:prstGeom>
            <a:noFill/>
            <a:ln>
              <a:solidFill>
                <a:schemeClr val="accent6">
                  <a:lumMod val="75000"/>
                </a:schemeClr>
              </a:solidFill>
            </a:ln>
          </p:spPr>
          <p:txBody>
            <a:bodyPr wrap="square" lIns="0" tIns="0" rIns="0" bIns="0" rtlCol="0">
              <a:noAutofit/>
            </a:bodyPr>
            <a:lstStyle/>
            <a:p>
              <a:pPr algn="ctr" rtl="0"/>
              <a:r>
                <a:rPr lang="sv-SE" sz="1000" b="1" dirty="0">
                  <a:solidFill>
                    <a:schemeClr val="tx1">
                      <a:lumMod val="65000"/>
                      <a:lumOff val="35000"/>
                    </a:schemeClr>
                  </a:solidFill>
                  <a:latin typeface="Trebuchet MS" panose="020B0603020202020204" pitchFamily="34" charset="0"/>
                </a:rPr>
                <a:t>Kv4</a:t>
              </a:r>
              <a:endParaRPr lang="sv-SE" sz="1000" dirty="0">
                <a:solidFill>
                  <a:schemeClr val="tx1">
                    <a:lumMod val="65000"/>
                    <a:lumOff val="35000"/>
                  </a:schemeClr>
                </a:solidFill>
                <a:latin typeface="Trebuchet MS" panose="020B0603020202020204" pitchFamily="34" charset="0"/>
              </a:endParaRPr>
            </a:p>
          </p:txBody>
        </p:sp>
        <p:sp>
          <p:nvSpPr>
            <p:cNvPr id="16" name="Textruta 72">
              <a:extLst>
                <a:ext uri="{FF2B5EF4-FFF2-40B4-BE49-F238E27FC236}">
                  <a16:creationId xmlns:a16="http://schemas.microsoft.com/office/drawing/2014/main" id="{4E17EC54-5820-0143-A224-5B3A9423C603}"/>
                </a:ext>
              </a:extLst>
            </p:cNvPr>
            <p:cNvSpPr txBox="1"/>
            <p:nvPr/>
          </p:nvSpPr>
          <p:spPr>
            <a:xfrm>
              <a:off x="2083194" y="5539976"/>
              <a:ext cx="504000" cy="180000"/>
            </a:xfrm>
            <a:prstGeom prst="rect">
              <a:avLst/>
            </a:prstGeom>
            <a:noFill/>
            <a:ln>
              <a:solidFill>
                <a:schemeClr val="accent6">
                  <a:lumMod val="75000"/>
                </a:schemeClr>
              </a:solidFill>
            </a:ln>
          </p:spPr>
          <p:txBody>
            <a:bodyPr wrap="square" lIns="0" tIns="0" rIns="0" bIns="0" rtlCol="0">
              <a:noAutofit/>
            </a:bodyPr>
            <a:lstStyle/>
            <a:p>
              <a:pPr algn="ctr" rtl="0"/>
              <a:r>
                <a:rPr lang="sv-SE" sz="1000" b="1" dirty="0">
                  <a:solidFill>
                    <a:schemeClr val="tx1">
                      <a:lumMod val="65000"/>
                      <a:lumOff val="35000"/>
                    </a:schemeClr>
                  </a:solidFill>
                  <a:latin typeface="Trebuchet MS" panose="020B0603020202020204" pitchFamily="34" charset="0"/>
                </a:rPr>
                <a:t>Kv2</a:t>
              </a:r>
              <a:endParaRPr lang="sv-SE" sz="1000" dirty="0">
                <a:solidFill>
                  <a:schemeClr val="tx1">
                    <a:lumMod val="65000"/>
                    <a:lumOff val="35000"/>
                  </a:schemeClr>
                </a:solidFill>
                <a:latin typeface="Trebuchet MS" panose="020B0603020202020204" pitchFamily="34" charset="0"/>
              </a:endParaRPr>
            </a:p>
          </p:txBody>
        </p:sp>
        <p:sp>
          <p:nvSpPr>
            <p:cNvPr id="18" name="Textruta 72">
              <a:extLst>
                <a:ext uri="{FF2B5EF4-FFF2-40B4-BE49-F238E27FC236}">
                  <a16:creationId xmlns:a16="http://schemas.microsoft.com/office/drawing/2014/main" id="{64456D22-17A8-CD46-B19F-82438A2316E1}"/>
                </a:ext>
              </a:extLst>
            </p:cNvPr>
            <p:cNvSpPr txBox="1"/>
            <p:nvPr/>
          </p:nvSpPr>
          <p:spPr>
            <a:xfrm>
              <a:off x="6024856" y="5548984"/>
              <a:ext cx="504000" cy="180000"/>
            </a:xfrm>
            <a:prstGeom prst="rect">
              <a:avLst/>
            </a:prstGeom>
            <a:noFill/>
            <a:ln>
              <a:solidFill>
                <a:schemeClr val="accent6">
                  <a:lumMod val="75000"/>
                </a:schemeClr>
              </a:solidFill>
            </a:ln>
          </p:spPr>
          <p:txBody>
            <a:bodyPr wrap="square" lIns="0" tIns="0" rIns="0" bIns="0" rtlCol="0">
              <a:noAutofit/>
            </a:bodyPr>
            <a:lstStyle/>
            <a:p>
              <a:pPr algn="ctr" rtl="0"/>
              <a:r>
                <a:rPr lang="sv-SE" sz="1000" b="1" dirty="0">
                  <a:solidFill>
                    <a:schemeClr val="tx1">
                      <a:lumMod val="65000"/>
                      <a:lumOff val="35000"/>
                    </a:schemeClr>
                  </a:solidFill>
                  <a:latin typeface="Trebuchet MS" panose="020B0603020202020204" pitchFamily="34" charset="0"/>
                </a:rPr>
                <a:t>Kv1</a:t>
              </a:r>
              <a:endParaRPr lang="sv-SE" sz="1000" dirty="0">
                <a:solidFill>
                  <a:schemeClr val="tx1">
                    <a:lumMod val="65000"/>
                    <a:lumOff val="35000"/>
                  </a:schemeClr>
                </a:solidFill>
                <a:latin typeface="Trebuchet MS" panose="020B0603020202020204" pitchFamily="34" charset="0"/>
              </a:endParaRPr>
            </a:p>
          </p:txBody>
        </p:sp>
        <p:sp>
          <p:nvSpPr>
            <p:cNvPr id="19" name="Textruta 73">
              <a:extLst>
                <a:ext uri="{FF2B5EF4-FFF2-40B4-BE49-F238E27FC236}">
                  <a16:creationId xmlns:a16="http://schemas.microsoft.com/office/drawing/2014/main" id="{B1E0F208-DDE8-0047-AF03-C29347FE2BD6}"/>
                </a:ext>
              </a:extLst>
            </p:cNvPr>
            <p:cNvSpPr txBox="1"/>
            <p:nvPr/>
          </p:nvSpPr>
          <p:spPr>
            <a:xfrm>
              <a:off x="8772965" y="5547657"/>
              <a:ext cx="504000" cy="180000"/>
            </a:xfrm>
            <a:prstGeom prst="rect">
              <a:avLst/>
            </a:prstGeom>
            <a:noFill/>
            <a:ln>
              <a:solidFill>
                <a:schemeClr val="accent6">
                  <a:lumMod val="75000"/>
                </a:schemeClr>
              </a:solidFill>
            </a:ln>
          </p:spPr>
          <p:txBody>
            <a:bodyPr wrap="square" lIns="0" tIns="0" rIns="0" bIns="0" rtlCol="0">
              <a:noAutofit/>
            </a:bodyPr>
            <a:lstStyle/>
            <a:p>
              <a:pPr algn="ctr" rtl="0"/>
              <a:r>
                <a:rPr lang="sv-SE" sz="1000" b="1" dirty="0">
                  <a:solidFill>
                    <a:schemeClr val="tx1">
                      <a:lumMod val="65000"/>
                      <a:lumOff val="35000"/>
                    </a:schemeClr>
                  </a:solidFill>
                  <a:latin typeface="Trebuchet MS" panose="020B0603020202020204" pitchFamily="34" charset="0"/>
                </a:rPr>
                <a:t>Kv3</a:t>
              </a:r>
              <a:endParaRPr lang="sv-SE" sz="1000" dirty="0">
                <a:solidFill>
                  <a:schemeClr val="tx1">
                    <a:lumMod val="65000"/>
                    <a:lumOff val="35000"/>
                  </a:schemeClr>
                </a:solidFill>
                <a:latin typeface="Trebuchet MS" panose="020B0603020202020204" pitchFamily="34" charset="0"/>
              </a:endParaRPr>
            </a:p>
          </p:txBody>
        </p:sp>
        <p:sp>
          <p:nvSpPr>
            <p:cNvPr id="20" name="Textruta 74">
              <a:extLst>
                <a:ext uri="{FF2B5EF4-FFF2-40B4-BE49-F238E27FC236}">
                  <a16:creationId xmlns:a16="http://schemas.microsoft.com/office/drawing/2014/main" id="{6B7A3EB7-D08B-3845-A840-12E8EE9A3BCC}"/>
                </a:ext>
              </a:extLst>
            </p:cNvPr>
            <p:cNvSpPr txBox="1"/>
            <p:nvPr/>
          </p:nvSpPr>
          <p:spPr>
            <a:xfrm>
              <a:off x="10089326" y="5541832"/>
              <a:ext cx="504000" cy="180000"/>
            </a:xfrm>
            <a:prstGeom prst="rect">
              <a:avLst/>
            </a:prstGeom>
            <a:noFill/>
            <a:ln>
              <a:solidFill>
                <a:schemeClr val="accent6">
                  <a:lumMod val="75000"/>
                </a:schemeClr>
              </a:solidFill>
            </a:ln>
          </p:spPr>
          <p:txBody>
            <a:bodyPr wrap="square" lIns="0" tIns="0" rIns="0" bIns="0" rtlCol="0">
              <a:noAutofit/>
            </a:bodyPr>
            <a:lstStyle/>
            <a:p>
              <a:pPr algn="ctr" rtl="0"/>
              <a:r>
                <a:rPr lang="sv-SE" sz="1000" b="1" dirty="0">
                  <a:solidFill>
                    <a:schemeClr val="tx1">
                      <a:lumMod val="65000"/>
                      <a:lumOff val="35000"/>
                    </a:schemeClr>
                  </a:solidFill>
                  <a:latin typeface="Trebuchet MS" panose="020B0603020202020204" pitchFamily="34" charset="0"/>
                </a:rPr>
                <a:t>Kv4</a:t>
              </a:r>
              <a:endParaRPr lang="sv-SE" sz="1000" dirty="0">
                <a:solidFill>
                  <a:schemeClr val="tx1">
                    <a:lumMod val="65000"/>
                    <a:lumOff val="35000"/>
                  </a:schemeClr>
                </a:solidFill>
                <a:latin typeface="Trebuchet MS" panose="020B0603020202020204" pitchFamily="34" charset="0"/>
              </a:endParaRPr>
            </a:p>
          </p:txBody>
        </p:sp>
        <p:sp>
          <p:nvSpPr>
            <p:cNvPr id="21" name="Textruta 72">
              <a:extLst>
                <a:ext uri="{FF2B5EF4-FFF2-40B4-BE49-F238E27FC236}">
                  <a16:creationId xmlns:a16="http://schemas.microsoft.com/office/drawing/2014/main" id="{0914E886-F6F5-E846-82E0-E8CFD740D001}"/>
                </a:ext>
              </a:extLst>
            </p:cNvPr>
            <p:cNvSpPr txBox="1"/>
            <p:nvPr/>
          </p:nvSpPr>
          <p:spPr>
            <a:xfrm>
              <a:off x="7435397" y="5541832"/>
              <a:ext cx="504000" cy="180000"/>
            </a:xfrm>
            <a:prstGeom prst="rect">
              <a:avLst/>
            </a:prstGeom>
            <a:noFill/>
            <a:ln>
              <a:solidFill>
                <a:schemeClr val="accent6">
                  <a:lumMod val="75000"/>
                </a:schemeClr>
              </a:solidFill>
            </a:ln>
          </p:spPr>
          <p:txBody>
            <a:bodyPr wrap="square" lIns="0" tIns="0" rIns="0" bIns="0" rtlCol="0">
              <a:noAutofit/>
            </a:bodyPr>
            <a:lstStyle/>
            <a:p>
              <a:pPr algn="ctr" rtl="0"/>
              <a:r>
                <a:rPr lang="sv-SE" sz="1000" b="1" dirty="0">
                  <a:solidFill>
                    <a:schemeClr val="tx1">
                      <a:lumMod val="65000"/>
                      <a:lumOff val="35000"/>
                    </a:schemeClr>
                  </a:solidFill>
                  <a:latin typeface="Trebuchet MS" panose="020B0603020202020204" pitchFamily="34" charset="0"/>
                </a:rPr>
                <a:t>Kv2</a:t>
              </a:r>
              <a:endParaRPr lang="sv-SE" sz="1000" dirty="0">
                <a:solidFill>
                  <a:schemeClr val="tx1">
                    <a:lumMod val="65000"/>
                    <a:lumOff val="35000"/>
                  </a:schemeClr>
                </a:solidFill>
                <a:latin typeface="Trebuchet MS" panose="020B0603020202020204" pitchFamily="34" charset="0"/>
              </a:endParaRPr>
            </a:p>
          </p:txBody>
        </p:sp>
        <p:cxnSp>
          <p:nvCxnSpPr>
            <p:cNvPr id="22" name="Rak 21">
              <a:extLst>
                <a:ext uri="{FF2B5EF4-FFF2-40B4-BE49-F238E27FC236}">
                  <a16:creationId xmlns:a16="http://schemas.microsoft.com/office/drawing/2014/main" id="{672D732E-57DE-AB4A-8D9C-CC4549A7CF6F}"/>
                </a:ext>
              </a:extLst>
            </p:cNvPr>
            <p:cNvCxnSpPr>
              <a:cxnSpLocks/>
            </p:cNvCxnSpPr>
            <p:nvPr/>
          </p:nvCxnSpPr>
          <p:spPr>
            <a:xfrm>
              <a:off x="12182078" y="5222929"/>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23" name="Rak 22">
              <a:extLst>
                <a:ext uri="{FF2B5EF4-FFF2-40B4-BE49-F238E27FC236}">
                  <a16:creationId xmlns:a16="http://schemas.microsoft.com/office/drawing/2014/main" id="{83A8EA4B-ADDC-5A4D-B107-6C1BDAB48520}"/>
                </a:ext>
              </a:extLst>
            </p:cNvPr>
            <p:cNvCxnSpPr>
              <a:cxnSpLocks/>
            </p:cNvCxnSpPr>
            <p:nvPr/>
          </p:nvCxnSpPr>
          <p:spPr>
            <a:xfrm>
              <a:off x="12319919" y="5222929"/>
              <a:ext cx="0" cy="791353"/>
            </a:xfrm>
            <a:prstGeom prst="line">
              <a:avLst/>
            </a:prstGeom>
            <a:ln w="15875" cmpd="sng">
              <a:solidFill>
                <a:schemeClr val="tx1">
                  <a:lumMod val="75000"/>
                  <a:lumOff val="25000"/>
                </a:schemeClr>
              </a:solidFill>
              <a:prstDash val="solid"/>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27" name="Rak 26">
              <a:extLst>
                <a:ext uri="{FF2B5EF4-FFF2-40B4-BE49-F238E27FC236}">
                  <a16:creationId xmlns:a16="http://schemas.microsoft.com/office/drawing/2014/main" id="{631FF833-B518-114E-B53A-28A0FE19C29C}"/>
                </a:ext>
              </a:extLst>
            </p:cNvPr>
            <p:cNvCxnSpPr>
              <a:cxnSpLocks/>
            </p:cNvCxnSpPr>
            <p:nvPr/>
          </p:nvCxnSpPr>
          <p:spPr>
            <a:xfrm>
              <a:off x="11046240" y="1329948"/>
              <a:ext cx="41969" cy="4684332"/>
            </a:xfrm>
            <a:prstGeom prst="line">
              <a:avLst/>
            </a:prstGeom>
            <a:ln w="15875" cmpd="sng">
              <a:solidFill>
                <a:schemeClr val="tx1">
                  <a:lumMod val="75000"/>
                  <a:lumOff val="25000"/>
                </a:schemeClr>
              </a:solidFill>
              <a:prstDash val="solid"/>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28" name="Rak 27">
              <a:extLst>
                <a:ext uri="{FF2B5EF4-FFF2-40B4-BE49-F238E27FC236}">
                  <a16:creationId xmlns:a16="http://schemas.microsoft.com/office/drawing/2014/main" id="{DBC521CF-590B-8746-91CA-56E5CD96DB43}"/>
                </a:ext>
              </a:extLst>
            </p:cNvPr>
            <p:cNvCxnSpPr>
              <a:cxnSpLocks/>
            </p:cNvCxnSpPr>
            <p:nvPr/>
          </p:nvCxnSpPr>
          <p:spPr>
            <a:xfrm flipH="1">
              <a:off x="5660315" y="1328045"/>
              <a:ext cx="6315" cy="4674379"/>
            </a:xfrm>
            <a:prstGeom prst="line">
              <a:avLst/>
            </a:prstGeom>
            <a:ln cmpd="sng">
              <a:solidFill>
                <a:schemeClr val="accent6">
                  <a:lumMod val="7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29" name="Rak 28">
              <a:extLst>
                <a:ext uri="{FF2B5EF4-FFF2-40B4-BE49-F238E27FC236}">
                  <a16:creationId xmlns:a16="http://schemas.microsoft.com/office/drawing/2014/main" id="{9704FAF2-618B-CF44-8FE7-B9D061D4A60E}"/>
                </a:ext>
              </a:extLst>
            </p:cNvPr>
            <p:cNvCxnSpPr>
              <a:cxnSpLocks/>
            </p:cNvCxnSpPr>
            <p:nvPr/>
          </p:nvCxnSpPr>
          <p:spPr>
            <a:xfrm flipH="1">
              <a:off x="7004579" y="1328045"/>
              <a:ext cx="13463" cy="4686235"/>
            </a:xfrm>
            <a:prstGeom prst="line">
              <a:avLst/>
            </a:prstGeom>
            <a:ln cmpd="sng">
              <a:solidFill>
                <a:schemeClr val="accent6">
                  <a:lumMod val="7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30" name="Rak 29">
              <a:extLst>
                <a:ext uri="{FF2B5EF4-FFF2-40B4-BE49-F238E27FC236}">
                  <a16:creationId xmlns:a16="http://schemas.microsoft.com/office/drawing/2014/main" id="{905314B2-C05F-7C4E-BBF3-61901D3F0E92}"/>
                </a:ext>
              </a:extLst>
            </p:cNvPr>
            <p:cNvCxnSpPr>
              <a:cxnSpLocks/>
            </p:cNvCxnSpPr>
            <p:nvPr/>
          </p:nvCxnSpPr>
          <p:spPr>
            <a:xfrm>
              <a:off x="8355991" y="1339901"/>
              <a:ext cx="0" cy="4674379"/>
            </a:xfrm>
            <a:prstGeom prst="line">
              <a:avLst/>
            </a:prstGeom>
            <a:ln cmpd="sng">
              <a:solidFill>
                <a:schemeClr val="accent6">
                  <a:lumMod val="7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32" name="Rak 31">
              <a:extLst>
                <a:ext uri="{FF2B5EF4-FFF2-40B4-BE49-F238E27FC236}">
                  <a16:creationId xmlns:a16="http://schemas.microsoft.com/office/drawing/2014/main" id="{1C3B2A64-84AB-3E48-8673-6E4DAF78DC7C}"/>
                </a:ext>
              </a:extLst>
            </p:cNvPr>
            <p:cNvCxnSpPr>
              <a:cxnSpLocks/>
            </p:cNvCxnSpPr>
            <p:nvPr/>
          </p:nvCxnSpPr>
          <p:spPr>
            <a:xfrm flipH="1">
              <a:off x="9693940" y="1339901"/>
              <a:ext cx="14353" cy="4712377"/>
            </a:xfrm>
            <a:prstGeom prst="line">
              <a:avLst/>
            </a:prstGeom>
            <a:ln cmpd="sng">
              <a:solidFill>
                <a:schemeClr val="accent6">
                  <a:lumMod val="7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34" name="Rak 33">
              <a:extLst>
                <a:ext uri="{FF2B5EF4-FFF2-40B4-BE49-F238E27FC236}">
                  <a16:creationId xmlns:a16="http://schemas.microsoft.com/office/drawing/2014/main" id="{317CC1A5-899E-CF4D-B5D0-B1E346EBC70C}"/>
                </a:ext>
              </a:extLst>
            </p:cNvPr>
            <p:cNvCxnSpPr>
              <a:cxnSpLocks/>
            </p:cNvCxnSpPr>
            <p:nvPr/>
          </p:nvCxnSpPr>
          <p:spPr>
            <a:xfrm>
              <a:off x="2975299" y="1339901"/>
              <a:ext cx="9118" cy="4674379"/>
            </a:xfrm>
            <a:prstGeom prst="line">
              <a:avLst/>
            </a:prstGeom>
            <a:ln cmpd="sng">
              <a:solidFill>
                <a:schemeClr val="accent6">
                  <a:lumMod val="7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35" name="Rak 34">
              <a:extLst>
                <a:ext uri="{FF2B5EF4-FFF2-40B4-BE49-F238E27FC236}">
                  <a16:creationId xmlns:a16="http://schemas.microsoft.com/office/drawing/2014/main" id="{E4147686-4F2E-4C4A-83FB-53D7D01F4103}"/>
                </a:ext>
              </a:extLst>
            </p:cNvPr>
            <p:cNvCxnSpPr>
              <a:cxnSpLocks/>
            </p:cNvCxnSpPr>
            <p:nvPr/>
          </p:nvCxnSpPr>
          <p:spPr>
            <a:xfrm>
              <a:off x="4322366" y="1339901"/>
              <a:ext cx="0" cy="4674379"/>
            </a:xfrm>
            <a:prstGeom prst="line">
              <a:avLst/>
            </a:prstGeom>
            <a:ln cmpd="sng">
              <a:solidFill>
                <a:schemeClr val="accent6">
                  <a:lumMod val="7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49" name="Femhörning 48">
              <a:extLst>
                <a:ext uri="{FF2B5EF4-FFF2-40B4-BE49-F238E27FC236}">
                  <a16:creationId xmlns:a16="http://schemas.microsoft.com/office/drawing/2014/main" id="{F2753F6F-955E-C641-9428-6B3482DF8198}"/>
                </a:ext>
              </a:extLst>
            </p:cNvPr>
            <p:cNvSpPr/>
            <p:nvPr/>
          </p:nvSpPr>
          <p:spPr>
            <a:xfrm>
              <a:off x="377557" y="1550969"/>
              <a:ext cx="1121284" cy="292100"/>
            </a:xfrm>
            <a:prstGeom prst="homePlat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50" dirty="0"/>
                <a:t>Uppstart</a:t>
              </a:r>
            </a:p>
          </p:txBody>
        </p:sp>
        <p:sp>
          <p:nvSpPr>
            <p:cNvPr id="55" name="Femhörning 54">
              <a:extLst>
                <a:ext uri="{FF2B5EF4-FFF2-40B4-BE49-F238E27FC236}">
                  <a16:creationId xmlns:a16="http://schemas.microsoft.com/office/drawing/2014/main" id="{B6BFC751-4AC9-B845-BA15-27B9B863F794}"/>
                </a:ext>
              </a:extLst>
            </p:cNvPr>
            <p:cNvSpPr/>
            <p:nvPr/>
          </p:nvSpPr>
          <p:spPr>
            <a:xfrm>
              <a:off x="1799404" y="1558345"/>
              <a:ext cx="1429092" cy="292100"/>
            </a:xfrm>
            <a:prstGeom prst="homePlat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50" dirty="0"/>
                <a:t>Projektplan med kravställning</a:t>
              </a:r>
            </a:p>
          </p:txBody>
        </p:sp>
        <p:sp>
          <p:nvSpPr>
            <p:cNvPr id="56" name="Femhörning 55">
              <a:extLst>
                <a:ext uri="{FF2B5EF4-FFF2-40B4-BE49-F238E27FC236}">
                  <a16:creationId xmlns:a16="http://schemas.microsoft.com/office/drawing/2014/main" id="{0A814EF4-2AB2-084C-A4E9-DF2B44F4584E}"/>
                </a:ext>
              </a:extLst>
            </p:cNvPr>
            <p:cNvSpPr/>
            <p:nvPr/>
          </p:nvSpPr>
          <p:spPr>
            <a:xfrm>
              <a:off x="3073641" y="1234516"/>
              <a:ext cx="2606748" cy="292768"/>
            </a:xfrm>
            <a:prstGeom prst="homePlat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50" dirty="0"/>
                <a:t>Upphandling </a:t>
              </a:r>
            </a:p>
          </p:txBody>
        </p:sp>
        <p:sp>
          <p:nvSpPr>
            <p:cNvPr id="67" name="Femhörning 66">
              <a:extLst>
                <a:ext uri="{FF2B5EF4-FFF2-40B4-BE49-F238E27FC236}">
                  <a16:creationId xmlns:a16="http://schemas.microsoft.com/office/drawing/2014/main" id="{47A8F41F-3943-3A47-B899-8908C1A0344A}"/>
                </a:ext>
              </a:extLst>
            </p:cNvPr>
            <p:cNvSpPr/>
            <p:nvPr/>
          </p:nvSpPr>
          <p:spPr>
            <a:xfrm>
              <a:off x="5840898" y="2216647"/>
              <a:ext cx="1916041" cy="410809"/>
            </a:xfrm>
            <a:prstGeom prst="homePlat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50" dirty="0"/>
                <a:t>Sätta upp system samt pilot</a:t>
              </a:r>
            </a:p>
          </p:txBody>
        </p:sp>
        <p:sp>
          <p:nvSpPr>
            <p:cNvPr id="17" name="Textruta 194">
              <a:extLst>
                <a:ext uri="{FF2B5EF4-FFF2-40B4-BE49-F238E27FC236}">
                  <a16:creationId xmlns:a16="http://schemas.microsoft.com/office/drawing/2014/main" id="{D525A154-ADFF-E94E-B3D1-92B3CE335AEF}"/>
                </a:ext>
              </a:extLst>
            </p:cNvPr>
            <p:cNvSpPr txBox="1"/>
            <p:nvPr/>
          </p:nvSpPr>
          <p:spPr>
            <a:xfrm>
              <a:off x="262728" y="5927527"/>
              <a:ext cx="4353700" cy="155124"/>
            </a:xfrm>
            <a:prstGeom prst="rect">
              <a:avLst/>
            </a:prstGeom>
            <a:solidFill>
              <a:schemeClr val="bg1">
                <a:lumMod val="85000"/>
              </a:schemeClr>
            </a:solidFill>
            <a:ln>
              <a:solidFill>
                <a:schemeClr val="accent6">
                  <a:lumMod val="75000"/>
                </a:schemeClr>
              </a:solidFill>
            </a:ln>
          </p:spPr>
          <p:txBody>
            <a:bodyPr wrap="square" lIns="0" tIns="0" rIns="0" bIns="0" rtlCol="0">
              <a:noAutofit/>
            </a:bodyPr>
            <a:lstStyle/>
            <a:p>
              <a:pPr algn="ctr" rtl="0"/>
              <a:r>
                <a:rPr lang="sv-SE" sz="1100" b="1" dirty="0">
                  <a:solidFill>
                    <a:schemeClr val="accent1">
                      <a:lumMod val="50000"/>
                    </a:schemeClr>
                  </a:solidFill>
                  <a:latin typeface="Trebuchet MS" panose="020B0603020202020204" pitchFamily="34" charset="0"/>
                </a:rPr>
                <a:t>2020</a:t>
              </a:r>
            </a:p>
          </p:txBody>
        </p:sp>
        <p:sp>
          <p:nvSpPr>
            <p:cNvPr id="24" name="Textruta 194">
              <a:extLst>
                <a:ext uri="{FF2B5EF4-FFF2-40B4-BE49-F238E27FC236}">
                  <a16:creationId xmlns:a16="http://schemas.microsoft.com/office/drawing/2014/main" id="{61084501-1533-A349-BF3F-82AA20BD5D5C}"/>
                </a:ext>
              </a:extLst>
            </p:cNvPr>
            <p:cNvSpPr txBox="1"/>
            <p:nvPr/>
          </p:nvSpPr>
          <p:spPr>
            <a:xfrm>
              <a:off x="4616436" y="5930001"/>
              <a:ext cx="6471763" cy="155126"/>
            </a:xfrm>
            <a:prstGeom prst="rect">
              <a:avLst/>
            </a:prstGeom>
            <a:solidFill>
              <a:srgbClr val="336891"/>
            </a:solidFill>
            <a:ln>
              <a:solidFill>
                <a:schemeClr val="accent6">
                  <a:lumMod val="75000"/>
                </a:schemeClr>
              </a:solidFill>
            </a:ln>
          </p:spPr>
          <p:txBody>
            <a:bodyPr wrap="square" lIns="0" tIns="0" rIns="0" bIns="0" rtlCol="0">
              <a:noAutofit/>
            </a:bodyPr>
            <a:lstStyle/>
            <a:p>
              <a:pPr algn="ctr" rtl="0"/>
              <a:r>
                <a:rPr lang="sv-SE" sz="1100" b="1" dirty="0">
                  <a:solidFill>
                    <a:schemeClr val="bg1"/>
                  </a:solidFill>
                  <a:latin typeface="Trebuchet MS" panose="020B0603020202020204" pitchFamily="34" charset="0"/>
                </a:rPr>
                <a:t>2021</a:t>
              </a:r>
            </a:p>
          </p:txBody>
        </p:sp>
        <p:sp>
          <p:nvSpPr>
            <p:cNvPr id="93" name="Femhörning 92">
              <a:extLst>
                <a:ext uri="{FF2B5EF4-FFF2-40B4-BE49-F238E27FC236}">
                  <a16:creationId xmlns:a16="http://schemas.microsoft.com/office/drawing/2014/main" id="{0D37EF38-F36E-8D43-9FF5-73C79D4CCB15}"/>
                </a:ext>
              </a:extLst>
            </p:cNvPr>
            <p:cNvSpPr/>
            <p:nvPr/>
          </p:nvSpPr>
          <p:spPr>
            <a:xfrm>
              <a:off x="7559066" y="2699915"/>
              <a:ext cx="713544" cy="292100"/>
            </a:xfrm>
            <a:prstGeom prst="homePlat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50" dirty="0"/>
                <a:t>Projekt avslut</a:t>
              </a:r>
            </a:p>
          </p:txBody>
        </p:sp>
        <p:sp>
          <p:nvSpPr>
            <p:cNvPr id="94" name="Femhörning 93">
              <a:extLst>
                <a:ext uri="{FF2B5EF4-FFF2-40B4-BE49-F238E27FC236}">
                  <a16:creationId xmlns:a16="http://schemas.microsoft.com/office/drawing/2014/main" id="{6B34D214-B18A-B545-B246-4C72E664C799}"/>
                </a:ext>
              </a:extLst>
            </p:cNvPr>
            <p:cNvSpPr/>
            <p:nvPr/>
          </p:nvSpPr>
          <p:spPr>
            <a:xfrm>
              <a:off x="7493765" y="3047449"/>
              <a:ext cx="2290820" cy="339439"/>
            </a:xfrm>
            <a:prstGeom prst="homePlate">
              <a:avLst/>
            </a:prstGeom>
            <a:solidFill>
              <a:schemeClr val="bg1">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50" dirty="0"/>
                <a:t>Förvaltning</a:t>
              </a:r>
            </a:p>
          </p:txBody>
        </p:sp>
        <p:sp>
          <p:nvSpPr>
            <p:cNvPr id="95" name="Femhörning 94">
              <a:extLst>
                <a:ext uri="{FF2B5EF4-FFF2-40B4-BE49-F238E27FC236}">
                  <a16:creationId xmlns:a16="http://schemas.microsoft.com/office/drawing/2014/main" id="{D781E362-4242-B443-8839-36683BC1AEBB}"/>
                </a:ext>
              </a:extLst>
            </p:cNvPr>
            <p:cNvSpPr/>
            <p:nvPr/>
          </p:nvSpPr>
          <p:spPr>
            <a:xfrm>
              <a:off x="8324339" y="3492018"/>
              <a:ext cx="2763870" cy="537455"/>
            </a:xfrm>
            <a:prstGeom prst="homePlate">
              <a:avLst/>
            </a:prstGeom>
            <a:solidFill>
              <a:schemeClr val="bg1">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50" dirty="0"/>
                <a:t>Implementering</a:t>
              </a:r>
            </a:p>
          </p:txBody>
        </p:sp>
        <p:sp>
          <p:nvSpPr>
            <p:cNvPr id="68" name="Femhörning 67">
              <a:extLst>
                <a:ext uri="{FF2B5EF4-FFF2-40B4-BE49-F238E27FC236}">
                  <a16:creationId xmlns:a16="http://schemas.microsoft.com/office/drawing/2014/main" id="{A235EDFE-FC93-8A43-A496-6A2D69B82657}"/>
                </a:ext>
              </a:extLst>
            </p:cNvPr>
            <p:cNvSpPr/>
            <p:nvPr/>
          </p:nvSpPr>
          <p:spPr>
            <a:xfrm>
              <a:off x="3238565" y="1550301"/>
              <a:ext cx="866669" cy="292768"/>
            </a:xfrm>
            <a:prstGeom prst="homePlat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50" dirty="0"/>
                <a:t>RFI </a:t>
              </a:r>
            </a:p>
          </p:txBody>
        </p:sp>
        <p:sp>
          <p:nvSpPr>
            <p:cNvPr id="69" name="Femhörning 68">
              <a:extLst>
                <a:ext uri="{FF2B5EF4-FFF2-40B4-BE49-F238E27FC236}">
                  <a16:creationId xmlns:a16="http://schemas.microsoft.com/office/drawing/2014/main" id="{909D0134-A608-264F-A592-032758937775}"/>
                </a:ext>
              </a:extLst>
            </p:cNvPr>
            <p:cNvSpPr/>
            <p:nvPr/>
          </p:nvSpPr>
          <p:spPr>
            <a:xfrm>
              <a:off x="4127740" y="1557677"/>
              <a:ext cx="892543" cy="292768"/>
            </a:xfrm>
            <a:prstGeom prst="homePlat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50" dirty="0"/>
                <a:t>RFP</a:t>
              </a:r>
            </a:p>
          </p:txBody>
        </p:sp>
        <p:sp>
          <p:nvSpPr>
            <p:cNvPr id="70" name="Textruta 59">
              <a:extLst>
                <a:ext uri="{FF2B5EF4-FFF2-40B4-BE49-F238E27FC236}">
                  <a16:creationId xmlns:a16="http://schemas.microsoft.com/office/drawing/2014/main" id="{644CFD43-AFDF-314A-877D-75C1E8D167F6}"/>
                </a:ext>
              </a:extLst>
            </p:cNvPr>
            <p:cNvSpPr txBox="1"/>
            <p:nvPr/>
          </p:nvSpPr>
          <p:spPr>
            <a:xfrm>
              <a:off x="3114417" y="3052648"/>
              <a:ext cx="1892749" cy="646331"/>
            </a:xfrm>
            <a:prstGeom prst="rect">
              <a:avLst/>
            </a:prstGeom>
            <a:solidFill>
              <a:schemeClr val="accent6">
                <a:alpha val="6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sv-SE"/>
              </a:defPPr>
              <a:lvl1pPr>
                <a:defRPr sz="105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sv-SE" dirty="0"/>
                <a:t>Styrgrupps möte</a:t>
              </a:r>
            </a:p>
            <a:p>
              <a:pPr marL="171450" indent="-171450">
                <a:buFont typeface="Arial" panose="020B0604020202020204" pitchFamily="34" charset="0"/>
                <a:buChar char="•"/>
              </a:pPr>
              <a:r>
                <a:rPr lang="sv-SE" dirty="0"/>
                <a:t>Godkänna kravställning och start av upphandling</a:t>
              </a:r>
            </a:p>
          </p:txBody>
        </p:sp>
        <p:sp>
          <p:nvSpPr>
            <p:cNvPr id="71" name="Pil: Nedåt 1" title="Milstolpe, pil">
              <a:extLst>
                <a:ext uri="{FF2B5EF4-FFF2-40B4-BE49-F238E27FC236}">
                  <a16:creationId xmlns:a16="http://schemas.microsoft.com/office/drawing/2014/main" id="{68F8EF62-4EB2-D643-A174-9CCBCDF655C8}"/>
                </a:ext>
              </a:extLst>
            </p:cNvPr>
            <p:cNvSpPr/>
            <p:nvPr/>
          </p:nvSpPr>
          <p:spPr>
            <a:xfrm>
              <a:off x="396602" y="3141920"/>
              <a:ext cx="83075" cy="2246725"/>
            </a:xfrm>
            <a:prstGeom prst="downArrow">
              <a:avLst>
                <a:gd name="adj1" fmla="val 100000"/>
                <a:gd name="adj2"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dirty="0">
                <a:latin typeface="Trebuchet MS" panose="020B0603020202020204" pitchFamily="34" charset="0"/>
              </a:endParaRPr>
            </a:p>
          </p:txBody>
        </p:sp>
        <p:sp>
          <p:nvSpPr>
            <p:cNvPr id="72" name="Textruta 59">
              <a:extLst>
                <a:ext uri="{FF2B5EF4-FFF2-40B4-BE49-F238E27FC236}">
                  <a16:creationId xmlns:a16="http://schemas.microsoft.com/office/drawing/2014/main" id="{A2A67B58-218E-7A4A-9DF0-047D2425FE36}"/>
                </a:ext>
              </a:extLst>
            </p:cNvPr>
            <p:cNvSpPr txBox="1"/>
            <p:nvPr/>
          </p:nvSpPr>
          <p:spPr>
            <a:xfrm>
              <a:off x="391890" y="1945336"/>
              <a:ext cx="1280876" cy="1193804"/>
            </a:xfrm>
            <a:prstGeom prst="rect">
              <a:avLst/>
            </a:prstGeom>
            <a:solidFill>
              <a:schemeClr val="accent6">
                <a:alpha val="6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sv-SE"/>
              </a:defPPr>
              <a:lvl1pPr>
                <a:defRPr sz="105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sv-SE" dirty="0"/>
                <a:t>SSVIT</a:t>
              </a:r>
            </a:p>
            <a:p>
              <a:pPr marL="171450" indent="-171450">
                <a:buFont typeface="Arial" panose="020B0604020202020204" pitchFamily="34" charset="0"/>
                <a:buChar char="•"/>
              </a:pPr>
              <a:r>
                <a:rPr lang="sv-SE" dirty="0"/>
                <a:t>Presentation av kommunernas svar</a:t>
              </a:r>
            </a:p>
            <a:p>
              <a:pPr marL="171450" indent="-171450">
                <a:buFont typeface="Arial" panose="020B0604020202020204" pitchFamily="34" charset="0"/>
                <a:buChar char="•"/>
              </a:pPr>
              <a:r>
                <a:rPr lang="sv-SE" dirty="0"/>
                <a:t>Bilda styrgrupp</a:t>
              </a:r>
            </a:p>
            <a:p>
              <a:pPr marL="171450" indent="-171450">
                <a:buFont typeface="Arial" panose="020B0604020202020204" pitchFamily="34" charset="0"/>
                <a:buChar char="•"/>
              </a:pPr>
              <a:r>
                <a:rPr lang="sv-SE" dirty="0"/>
                <a:t>Bilda projektorg</a:t>
              </a:r>
            </a:p>
          </p:txBody>
        </p:sp>
        <p:sp>
          <p:nvSpPr>
            <p:cNvPr id="73" name="Textruta 59">
              <a:extLst>
                <a:ext uri="{FF2B5EF4-FFF2-40B4-BE49-F238E27FC236}">
                  <a16:creationId xmlns:a16="http://schemas.microsoft.com/office/drawing/2014/main" id="{C607A960-3E3A-304B-86CA-4F583B70D9D2}"/>
                </a:ext>
              </a:extLst>
            </p:cNvPr>
            <p:cNvSpPr txBox="1"/>
            <p:nvPr/>
          </p:nvSpPr>
          <p:spPr>
            <a:xfrm>
              <a:off x="1771228" y="3006677"/>
              <a:ext cx="1187740" cy="484748"/>
            </a:xfrm>
            <a:prstGeom prst="rect">
              <a:avLst/>
            </a:prstGeom>
            <a:solidFill>
              <a:schemeClr val="accent6">
                <a:alpha val="6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sv-SE"/>
              </a:defPPr>
              <a:lvl1pPr>
                <a:defRPr sz="105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sv-SE" dirty="0"/>
                <a:t>Styrgrupps möte</a:t>
              </a:r>
            </a:p>
            <a:p>
              <a:pPr marL="171450" indent="-171450">
                <a:buFont typeface="Arial" panose="020B0604020202020204" pitchFamily="34" charset="0"/>
                <a:buChar char="•"/>
              </a:pPr>
              <a:r>
                <a:rPr lang="sv-SE" dirty="0"/>
                <a:t>Beslut om projektstart</a:t>
              </a:r>
            </a:p>
          </p:txBody>
        </p:sp>
        <p:sp>
          <p:nvSpPr>
            <p:cNvPr id="74" name="Pil: Nedåt 1" title="Milstolpe, pil">
              <a:extLst>
                <a:ext uri="{FF2B5EF4-FFF2-40B4-BE49-F238E27FC236}">
                  <a16:creationId xmlns:a16="http://schemas.microsoft.com/office/drawing/2014/main" id="{5EDC2004-85A9-5F4E-B170-CEF3E3666E03}"/>
                </a:ext>
              </a:extLst>
            </p:cNvPr>
            <p:cNvSpPr/>
            <p:nvPr/>
          </p:nvSpPr>
          <p:spPr>
            <a:xfrm>
              <a:off x="1772129" y="3492017"/>
              <a:ext cx="83076" cy="1890611"/>
            </a:xfrm>
            <a:prstGeom prst="downArrow">
              <a:avLst>
                <a:gd name="adj1" fmla="val 100000"/>
                <a:gd name="adj2"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dirty="0">
                <a:latin typeface="Trebuchet MS" panose="020B0603020202020204" pitchFamily="34" charset="0"/>
              </a:endParaRPr>
            </a:p>
          </p:txBody>
        </p:sp>
        <p:sp>
          <p:nvSpPr>
            <p:cNvPr id="75" name="Pil: Nedåt 1" title="Milstolpe, pil">
              <a:extLst>
                <a:ext uri="{FF2B5EF4-FFF2-40B4-BE49-F238E27FC236}">
                  <a16:creationId xmlns:a16="http://schemas.microsoft.com/office/drawing/2014/main" id="{66CC6F7A-1A88-F142-8C5F-0F3E33555BC5}"/>
                </a:ext>
              </a:extLst>
            </p:cNvPr>
            <p:cNvSpPr/>
            <p:nvPr/>
          </p:nvSpPr>
          <p:spPr>
            <a:xfrm>
              <a:off x="3112314" y="3694814"/>
              <a:ext cx="74857" cy="1705232"/>
            </a:xfrm>
            <a:prstGeom prst="downArrow">
              <a:avLst>
                <a:gd name="adj1" fmla="val 100000"/>
                <a:gd name="adj2"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dirty="0">
                <a:latin typeface="Trebuchet MS" panose="020B0603020202020204" pitchFamily="34" charset="0"/>
              </a:endParaRPr>
            </a:p>
          </p:txBody>
        </p:sp>
        <p:sp>
          <p:nvSpPr>
            <p:cNvPr id="76" name="Textruta 59">
              <a:extLst>
                <a:ext uri="{FF2B5EF4-FFF2-40B4-BE49-F238E27FC236}">
                  <a16:creationId xmlns:a16="http://schemas.microsoft.com/office/drawing/2014/main" id="{3FDDB498-684F-CF4C-A013-CF2E08342233}"/>
                </a:ext>
              </a:extLst>
            </p:cNvPr>
            <p:cNvSpPr txBox="1"/>
            <p:nvPr/>
          </p:nvSpPr>
          <p:spPr>
            <a:xfrm>
              <a:off x="5687036" y="3386889"/>
              <a:ext cx="1474736" cy="646331"/>
            </a:xfrm>
            <a:prstGeom prst="rect">
              <a:avLst/>
            </a:prstGeom>
            <a:solidFill>
              <a:schemeClr val="accent6">
                <a:alpha val="6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sv-SE"/>
              </a:defPPr>
              <a:lvl1pPr>
                <a:defRPr sz="105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sv-SE" dirty="0"/>
                <a:t>Styrgrupps möte</a:t>
              </a:r>
            </a:p>
            <a:p>
              <a:pPr marL="171450" indent="-171450">
                <a:buFont typeface="Arial" panose="020B0604020202020204" pitchFamily="34" charset="0"/>
                <a:buChar char="•"/>
              </a:pPr>
              <a:r>
                <a:rPr lang="sv-SE" dirty="0"/>
                <a:t>Tilldelningsbeslut </a:t>
              </a:r>
            </a:p>
            <a:p>
              <a:pPr marL="171450" indent="-171450">
                <a:buFont typeface="Arial" panose="020B0604020202020204" pitchFamily="34" charset="0"/>
                <a:buChar char="•"/>
              </a:pPr>
              <a:r>
                <a:rPr lang="sv-SE" dirty="0"/>
                <a:t>Godkänna start av implementering</a:t>
              </a:r>
            </a:p>
          </p:txBody>
        </p:sp>
        <p:sp>
          <p:nvSpPr>
            <p:cNvPr id="77" name="Pil: Nedåt 1" title="Milstolpe, pil">
              <a:extLst>
                <a:ext uri="{FF2B5EF4-FFF2-40B4-BE49-F238E27FC236}">
                  <a16:creationId xmlns:a16="http://schemas.microsoft.com/office/drawing/2014/main" id="{D890008C-A02E-D54B-B8FC-D9C20DA496F5}"/>
                </a:ext>
              </a:extLst>
            </p:cNvPr>
            <p:cNvSpPr/>
            <p:nvPr/>
          </p:nvSpPr>
          <p:spPr>
            <a:xfrm>
              <a:off x="5687036" y="4029473"/>
              <a:ext cx="62976" cy="1349191"/>
            </a:xfrm>
            <a:prstGeom prst="downArrow">
              <a:avLst>
                <a:gd name="adj1" fmla="val 100000"/>
                <a:gd name="adj2"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dirty="0">
                <a:latin typeface="Trebuchet MS" panose="020B0603020202020204" pitchFamily="34" charset="0"/>
              </a:endParaRPr>
            </a:p>
          </p:txBody>
        </p:sp>
      </p:grpSp>
      <p:sp>
        <p:nvSpPr>
          <p:cNvPr id="43" name="Platshållare för text 2">
            <a:extLst>
              <a:ext uri="{FF2B5EF4-FFF2-40B4-BE49-F238E27FC236}">
                <a16:creationId xmlns:a16="http://schemas.microsoft.com/office/drawing/2014/main" id="{8337F8FF-D393-DA4A-8C8F-BFC66F47B912}"/>
              </a:ext>
            </a:extLst>
          </p:cNvPr>
          <p:cNvSpPr>
            <a:spLocks noGrp="1"/>
          </p:cNvSpPr>
          <p:nvPr>
            <p:ph type="body" idx="1"/>
          </p:nvPr>
        </p:nvSpPr>
        <p:spPr>
          <a:xfrm>
            <a:off x="281807" y="1218312"/>
            <a:ext cx="11195012" cy="2405653"/>
          </a:xfrm>
          <a:solidFill>
            <a:srgbClr val="FFFF00">
              <a:alpha val="83000"/>
            </a:srgbClr>
          </a:solidFill>
        </p:spPr>
        <p:txBody>
          <a:bodyPr vert="horz" lIns="91440" tIns="45720" rIns="91440" bIns="45720" rtlCol="0">
            <a:noAutofit/>
          </a:bodyPr>
          <a:lstStyle/>
          <a:p>
            <a:pPr algn="ctr"/>
            <a:r>
              <a:rPr lang="sv-SE" sz="5400" dirty="0"/>
              <a:t>Externa resurser</a:t>
            </a:r>
          </a:p>
          <a:p>
            <a:pPr algn="ctr"/>
            <a:r>
              <a:rPr lang="sv-SE" sz="5400" dirty="0"/>
              <a:t>4 Miljoner</a:t>
            </a:r>
          </a:p>
        </p:txBody>
      </p:sp>
      <p:sp>
        <p:nvSpPr>
          <p:cNvPr id="44" name="Platshållare för text 2">
            <a:extLst>
              <a:ext uri="{FF2B5EF4-FFF2-40B4-BE49-F238E27FC236}">
                <a16:creationId xmlns:a16="http://schemas.microsoft.com/office/drawing/2014/main" id="{3A438FFE-F70F-034D-A795-877990974065}"/>
              </a:ext>
            </a:extLst>
          </p:cNvPr>
          <p:cNvSpPr txBox="1">
            <a:spLocks/>
          </p:cNvSpPr>
          <p:nvPr/>
        </p:nvSpPr>
        <p:spPr>
          <a:xfrm>
            <a:off x="281808" y="3482757"/>
            <a:ext cx="11195011" cy="2604012"/>
          </a:xfrm>
          <a:prstGeom prst="rect">
            <a:avLst/>
          </a:prstGeom>
          <a:solidFill>
            <a:schemeClr val="accent4">
              <a:lumMod val="40000"/>
              <a:lumOff val="60000"/>
              <a:alpha val="91000"/>
            </a:schemeClr>
          </a:solidFill>
        </p:spPr>
        <p:txBody>
          <a:bodyPr vert="horz" lIns="91440" tIns="45720" rIns="91440" bIns="45720" rtlCol="0">
            <a:noAutofit/>
          </a:bodyPr>
          <a:lstStyle>
            <a:defPPr>
              <a:defRPr lang="sv-SE"/>
            </a:defPPr>
            <a:lvl1pPr indent="0" algn="ctr">
              <a:lnSpc>
                <a:spcPct val="90000"/>
              </a:lnSpc>
              <a:spcBef>
                <a:spcPts val="1000"/>
              </a:spcBef>
              <a:buFont typeface="Arial" panose="020B0604020202020204" pitchFamily="34" charset="0"/>
              <a:buNone/>
              <a:defRPr sz="5400">
                <a:solidFill>
                  <a:srgbClr val="326892"/>
                </a:solidFill>
                <a:latin typeface="Corbel" panose="020B0503020204020204" pitchFamily="34" charset="0"/>
              </a:defRPr>
            </a:lvl1pPr>
            <a:lvl2pPr indent="0">
              <a:lnSpc>
                <a:spcPct val="90000"/>
              </a:lnSpc>
              <a:spcBef>
                <a:spcPts val="500"/>
              </a:spcBef>
              <a:buFont typeface="Arial" panose="020B0604020202020204" pitchFamily="34" charset="0"/>
              <a:buNone/>
              <a:defRPr sz="2000">
                <a:solidFill>
                  <a:schemeClr val="tx1">
                    <a:tint val="75000"/>
                  </a:schemeClr>
                </a:solidFill>
              </a:defRPr>
            </a:lvl2pPr>
            <a:lvl3pPr indent="0">
              <a:lnSpc>
                <a:spcPct val="90000"/>
              </a:lnSpc>
              <a:spcBef>
                <a:spcPts val="500"/>
              </a:spcBef>
              <a:buFont typeface="Arial" panose="020B0604020202020204" pitchFamily="34" charset="0"/>
              <a:buNone/>
              <a:defRPr>
                <a:solidFill>
                  <a:schemeClr val="tx1">
                    <a:tint val="75000"/>
                  </a:schemeClr>
                </a:solidFill>
              </a:defRPr>
            </a:lvl3pPr>
            <a:lvl4pPr indent="0">
              <a:lnSpc>
                <a:spcPct val="90000"/>
              </a:lnSpc>
              <a:spcBef>
                <a:spcPts val="500"/>
              </a:spcBef>
              <a:buFont typeface="Arial" panose="020B0604020202020204" pitchFamily="34" charset="0"/>
              <a:buNone/>
              <a:defRPr sz="1600">
                <a:solidFill>
                  <a:schemeClr val="tx1">
                    <a:tint val="75000"/>
                  </a:schemeClr>
                </a:solidFill>
              </a:defRPr>
            </a:lvl4pPr>
            <a:lvl5pPr indent="0">
              <a:lnSpc>
                <a:spcPct val="90000"/>
              </a:lnSpc>
              <a:spcBef>
                <a:spcPts val="500"/>
              </a:spcBef>
              <a:buFont typeface="Arial" panose="020B0604020202020204" pitchFamily="34" charset="0"/>
              <a:buNone/>
              <a:defRPr sz="1600">
                <a:solidFill>
                  <a:schemeClr val="tx1">
                    <a:tint val="75000"/>
                  </a:schemeClr>
                </a:solidFill>
              </a:defRPr>
            </a:lvl5pPr>
            <a:lvl6pPr indent="0">
              <a:lnSpc>
                <a:spcPct val="90000"/>
              </a:lnSpc>
              <a:spcBef>
                <a:spcPts val="500"/>
              </a:spcBef>
              <a:buFont typeface="Arial" panose="020B0604020202020204" pitchFamily="34" charset="0"/>
              <a:buNone/>
              <a:defRPr sz="1600">
                <a:solidFill>
                  <a:schemeClr val="tx1">
                    <a:tint val="75000"/>
                  </a:schemeClr>
                </a:solidFill>
              </a:defRPr>
            </a:lvl6pPr>
            <a:lvl7pPr indent="0">
              <a:lnSpc>
                <a:spcPct val="90000"/>
              </a:lnSpc>
              <a:spcBef>
                <a:spcPts val="500"/>
              </a:spcBef>
              <a:buFont typeface="Arial" panose="020B0604020202020204" pitchFamily="34" charset="0"/>
              <a:buNone/>
              <a:defRPr sz="1600">
                <a:solidFill>
                  <a:schemeClr val="tx1">
                    <a:tint val="75000"/>
                  </a:schemeClr>
                </a:solidFill>
              </a:defRPr>
            </a:lvl7pPr>
            <a:lvl8pPr indent="0">
              <a:lnSpc>
                <a:spcPct val="90000"/>
              </a:lnSpc>
              <a:spcBef>
                <a:spcPts val="500"/>
              </a:spcBef>
              <a:buFont typeface="Arial" panose="020B0604020202020204" pitchFamily="34" charset="0"/>
              <a:buNone/>
              <a:defRPr sz="1600">
                <a:solidFill>
                  <a:schemeClr val="tx1">
                    <a:tint val="75000"/>
                  </a:schemeClr>
                </a:solidFill>
              </a:defRPr>
            </a:lvl8pPr>
            <a:lvl9pPr indent="0">
              <a:lnSpc>
                <a:spcPct val="90000"/>
              </a:lnSpc>
              <a:spcBef>
                <a:spcPts val="500"/>
              </a:spcBef>
              <a:buFont typeface="Arial" panose="020B0604020202020204" pitchFamily="34" charset="0"/>
              <a:buNone/>
              <a:defRPr sz="1600">
                <a:solidFill>
                  <a:schemeClr val="tx1">
                    <a:tint val="75000"/>
                  </a:schemeClr>
                </a:solidFill>
              </a:defRPr>
            </a:lvl9pPr>
          </a:lstStyle>
          <a:p>
            <a:r>
              <a:rPr lang="sv-SE" dirty="0"/>
              <a:t>Interna och externa resurser</a:t>
            </a:r>
          </a:p>
          <a:p>
            <a:r>
              <a:rPr lang="sv-SE" dirty="0"/>
              <a:t>1,8 Miljoner</a:t>
            </a:r>
          </a:p>
        </p:txBody>
      </p:sp>
    </p:spTree>
    <p:extLst>
      <p:ext uri="{BB962C8B-B14F-4D97-AF65-F5344CB8AC3E}">
        <p14:creationId xmlns:p14="http://schemas.microsoft.com/office/powerpoint/2010/main" val="295915332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uiExpand="1" build="p" animBg="1"/>
      <p:bldP spid="4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ktangel 29">
            <a:extLst>
              <a:ext uri="{FF2B5EF4-FFF2-40B4-BE49-F238E27FC236}">
                <a16:creationId xmlns:a16="http://schemas.microsoft.com/office/drawing/2014/main" id="{70B6858A-AFDA-DC44-8AF7-8268C3237775}"/>
              </a:ext>
            </a:extLst>
          </p:cNvPr>
          <p:cNvSpPr/>
          <p:nvPr/>
        </p:nvSpPr>
        <p:spPr>
          <a:xfrm>
            <a:off x="5249719" y="1361858"/>
            <a:ext cx="6505421" cy="4754152"/>
          </a:xfrm>
          <a:prstGeom prst="rect">
            <a:avLst/>
          </a:prstGeom>
          <a:solidFill>
            <a:srgbClr val="02A4AF">
              <a:alpha val="30196"/>
            </a:srgbClr>
          </a:solidFill>
          <a:ln>
            <a:solidFill>
              <a:srgbClr val="02A4AF"/>
            </a:solidFill>
          </a:ln>
        </p:spPr>
        <p:style>
          <a:lnRef idx="2">
            <a:scrgbClr r="0" g="0" b="0"/>
          </a:lnRef>
          <a:fillRef idx="1">
            <a:scrgbClr r="0" g="0" b="0"/>
          </a:fillRef>
          <a:effectRef idx="0">
            <a:schemeClr val="accent4">
              <a:alpha val="50000"/>
              <a:hueOff val="9800891"/>
              <a:satOff val="-40777"/>
              <a:lumOff val="9608"/>
              <a:alphaOff val="0"/>
            </a:schemeClr>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a:p>
        </p:txBody>
      </p:sp>
      <p:sp>
        <p:nvSpPr>
          <p:cNvPr id="6" name="Rektangel 5">
            <a:extLst>
              <a:ext uri="{FF2B5EF4-FFF2-40B4-BE49-F238E27FC236}">
                <a16:creationId xmlns:a16="http://schemas.microsoft.com/office/drawing/2014/main" id="{49F93E1E-0692-DF4F-82D1-D377EB05E1CE}"/>
              </a:ext>
            </a:extLst>
          </p:cNvPr>
          <p:cNvSpPr/>
          <p:nvPr/>
        </p:nvSpPr>
        <p:spPr>
          <a:xfrm>
            <a:off x="1661007" y="1339405"/>
            <a:ext cx="3104048" cy="4776605"/>
          </a:xfrm>
          <a:prstGeom prst="rect">
            <a:avLst/>
          </a:prstGeom>
          <a:solidFill>
            <a:srgbClr val="02A4AF">
              <a:alpha val="30196"/>
            </a:srgbClr>
          </a:solidFill>
          <a:ln>
            <a:solidFill>
              <a:srgbClr val="02A4AF"/>
            </a:solidFill>
          </a:ln>
        </p:spPr>
        <p:style>
          <a:lnRef idx="2">
            <a:scrgbClr r="0" g="0" b="0"/>
          </a:lnRef>
          <a:fillRef idx="1">
            <a:scrgbClr r="0" g="0" b="0"/>
          </a:fillRef>
          <a:effectRef idx="0">
            <a:schemeClr val="accent4">
              <a:alpha val="50000"/>
              <a:hueOff val="9800891"/>
              <a:satOff val="-40777"/>
              <a:lumOff val="9608"/>
              <a:alphaOff val="0"/>
            </a:schemeClr>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a:p>
        </p:txBody>
      </p:sp>
      <p:grpSp>
        <p:nvGrpSpPr>
          <p:cNvPr id="52" name="Grupp 51">
            <a:extLst>
              <a:ext uri="{FF2B5EF4-FFF2-40B4-BE49-F238E27FC236}">
                <a16:creationId xmlns:a16="http://schemas.microsoft.com/office/drawing/2014/main" id="{B6FFE7F7-CA44-034B-A53B-09438EB64C7A}"/>
              </a:ext>
            </a:extLst>
          </p:cNvPr>
          <p:cNvGrpSpPr/>
          <p:nvPr/>
        </p:nvGrpSpPr>
        <p:grpSpPr>
          <a:xfrm>
            <a:off x="70009" y="33438"/>
            <a:ext cx="1758792" cy="1669536"/>
            <a:chOff x="671191" y="1215920"/>
            <a:chExt cx="2045341" cy="1933784"/>
          </a:xfrm>
        </p:grpSpPr>
        <p:sp>
          <p:nvSpPr>
            <p:cNvPr id="58" name="Ellips 57">
              <a:extLst>
                <a:ext uri="{FF2B5EF4-FFF2-40B4-BE49-F238E27FC236}">
                  <a16:creationId xmlns:a16="http://schemas.microsoft.com/office/drawing/2014/main" id="{07D42CB5-D047-304C-8769-7FAC212595FC}"/>
                </a:ext>
              </a:extLst>
            </p:cNvPr>
            <p:cNvSpPr/>
            <p:nvPr/>
          </p:nvSpPr>
          <p:spPr>
            <a:xfrm>
              <a:off x="671191" y="1215920"/>
              <a:ext cx="2045341" cy="1933784"/>
            </a:xfrm>
            <a:prstGeom prst="ellipse">
              <a:avLst/>
            </a:prstGeom>
            <a:solidFill>
              <a:srgbClr val="02A4AF">
                <a:alpha val="30196"/>
              </a:srgbClr>
            </a:solidFill>
            <a:ln>
              <a:solidFill>
                <a:srgbClr val="02A4AF"/>
              </a:solidFill>
            </a:ln>
          </p:spPr>
          <p:style>
            <a:lnRef idx="2">
              <a:scrgbClr r="0" g="0" b="0"/>
            </a:lnRef>
            <a:fillRef idx="1">
              <a:scrgbClr r="0" g="0" b="0"/>
            </a:fillRef>
            <a:effectRef idx="0">
              <a:schemeClr val="accent4">
                <a:alpha val="50000"/>
                <a:hueOff val="9800891"/>
                <a:satOff val="-40777"/>
                <a:lumOff val="9608"/>
                <a:alphaOff val="0"/>
              </a:schemeClr>
            </a:effectRef>
            <a:fontRef idx="minor">
              <a:schemeClr val="tx1"/>
            </a:fontRef>
          </p:style>
        </p:sp>
        <p:sp>
          <p:nvSpPr>
            <p:cNvPr id="59" name="Ellips 4">
              <a:extLst>
                <a:ext uri="{FF2B5EF4-FFF2-40B4-BE49-F238E27FC236}">
                  <a16:creationId xmlns:a16="http://schemas.microsoft.com/office/drawing/2014/main" id="{CEED22B0-6D18-7443-9617-92A1F397B9B9}"/>
                </a:ext>
              </a:extLst>
            </p:cNvPr>
            <p:cNvSpPr txBox="1"/>
            <p:nvPr/>
          </p:nvSpPr>
          <p:spPr>
            <a:xfrm>
              <a:off x="1058287" y="1615751"/>
              <a:ext cx="1227204" cy="1063581"/>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sv-SE" sz="1600" b="1" kern="1200" cap="none" spc="0" dirty="0">
                  <a:ln w="9525">
                    <a:solidFill>
                      <a:srgbClr val="346891"/>
                    </a:solidFill>
                    <a:prstDash val="solid"/>
                  </a:ln>
                  <a:pattFill prst="ltUpDiag">
                    <a:fgClr>
                      <a:srgbClr val="346891"/>
                    </a:fgClr>
                    <a:bgClr>
                      <a:srgbClr val="8BB4D5"/>
                    </a:bgClr>
                  </a:pattFill>
                  <a:effectLst>
                    <a:innerShdw blurRad="177800">
                      <a:schemeClr val="accent3">
                        <a:lumMod val="50000"/>
                      </a:schemeClr>
                    </a:innerShdw>
                  </a:effectLst>
                </a:rPr>
                <a:t>TEKNISK MILJÖ</a:t>
              </a:r>
              <a:endParaRPr lang="sv-SE" sz="1600" b="1" kern="1200" cap="none" spc="0" dirty="0">
                <a:ln w="9525">
                  <a:solidFill>
                    <a:schemeClr val="accent3">
                      <a:lumMod val="50000"/>
                    </a:schemeClr>
                  </a:solidFill>
                  <a:prstDash val="solid"/>
                </a:ln>
                <a:pattFill prst="ltUpDiag">
                  <a:fgClr>
                    <a:srgbClr val="346891"/>
                  </a:fgClr>
                  <a:bgClr>
                    <a:srgbClr val="8BB4D5"/>
                  </a:bgClr>
                </a:pattFill>
                <a:effectLst>
                  <a:innerShdw blurRad="177800">
                    <a:schemeClr val="accent3">
                      <a:lumMod val="50000"/>
                    </a:schemeClr>
                  </a:innerShdw>
                </a:effectLst>
              </a:endParaRPr>
            </a:p>
          </p:txBody>
        </p:sp>
      </p:grpSp>
      <p:sp>
        <p:nvSpPr>
          <p:cNvPr id="23" name="Rubrik 1">
            <a:extLst>
              <a:ext uri="{FF2B5EF4-FFF2-40B4-BE49-F238E27FC236}">
                <a16:creationId xmlns:a16="http://schemas.microsoft.com/office/drawing/2014/main" id="{21150191-FD07-BD46-A465-AD4C1E73DAF0}"/>
              </a:ext>
            </a:extLst>
          </p:cNvPr>
          <p:cNvSpPr>
            <a:spLocks noGrp="1"/>
          </p:cNvSpPr>
          <p:nvPr>
            <p:ph type="title"/>
          </p:nvPr>
        </p:nvSpPr>
        <p:spPr>
          <a:xfrm>
            <a:off x="2071404" y="478573"/>
            <a:ext cx="9913332" cy="820738"/>
          </a:xfrm>
        </p:spPr>
        <p:txBody>
          <a:bodyPr>
            <a:normAutofit/>
          </a:bodyPr>
          <a:lstStyle/>
          <a:p>
            <a:r>
              <a:rPr lang="sv-SE" dirty="0">
                <a:solidFill>
                  <a:srgbClr val="336891"/>
                </a:solidFill>
              </a:rPr>
              <a:t>Kostnader plattform och användarportal</a:t>
            </a:r>
          </a:p>
        </p:txBody>
      </p:sp>
      <p:sp>
        <p:nvSpPr>
          <p:cNvPr id="18" name="Rektangel 17">
            <a:extLst>
              <a:ext uri="{FF2B5EF4-FFF2-40B4-BE49-F238E27FC236}">
                <a16:creationId xmlns:a16="http://schemas.microsoft.com/office/drawing/2014/main" id="{DB74C1FE-8CD4-B043-AC2B-7E05A5BD6EDC}"/>
              </a:ext>
            </a:extLst>
          </p:cNvPr>
          <p:cNvSpPr/>
          <p:nvPr/>
        </p:nvSpPr>
        <p:spPr>
          <a:xfrm>
            <a:off x="4380393" y="1702974"/>
            <a:ext cx="6096000" cy="3416320"/>
          </a:xfrm>
          <a:prstGeom prst="rect">
            <a:avLst/>
          </a:prstGeom>
        </p:spPr>
        <p:txBody>
          <a:bodyPr>
            <a:spAutoFit/>
          </a:bodyPr>
          <a:lstStyle/>
          <a:p>
            <a:endParaRPr lang="sv-SE" dirty="0"/>
          </a:p>
          <a:p>
            <a:endParaRPr lang="sv-SE" dirty="0"/>
          </a:p>
          <a:p>
            <a:endParaRPr lang="sv-SE" dirty="0"/>
          </a:p>
          <a:p>
            <a:endParaRPr lang="sv-SE" dirty="0">
              <a:solidFill>
                <a:schemeClr val="accent2">
                  <a:lumMod val="40000"/>
                  <a:lumOff val="60000"/>
                </a:schemeClr>
              </a:solidFill>
            </a:endParaRPr>
          </a:p>
          <a:p>
            <a:endParaRPr lang="sv-SE" dirty="0">
              <a:solidFill>
                <a:schemeClr val="accent2">
                  <a:lumMod val="40000"/>
                  <a:lumOff val="60000"/>
                </a:schemeClr>
              </a:solidFill>
            </a:endParaRPr>
          </a:p>
          <a:p>
            <a:r>
              <a:rPr lang="sv-SE" dirty="0">
                <a:solidFill>
                  <a:schemeClr val="accent2">
                    <a:lumMod val="40000"/>
                    <a:lumOff val="60000"/>
                  </a:schemeClr>
                </a:solidFill>
              </a:rPr>
              <a:t> </a:t>
            </a:r>
          </a:p>
          <a:p>
            <a:endParaRPr lang="sv-SE" dirty="0">
              <a:solidFill>
                <a:schemeClr val="accent2">
                  <a:lumMod val="40000"/>
                  <a:lumOff val="60000"/>
                </a:schemeClr>
              </a:solidFill>
            </a:endParaRPr>
          </a:p>
          <a:p>
            <a:endParaRPr lang="sv-SE" dirty="0">
              <a:solidFill>
                <a:schemeClr val="accent2">
                  <a:lumMod val="40000"/>
                  <a:lumOff val="60000"/>
                </a:schemeClr>
              </a:solidFill>
            </a:endParaRPr>
          </a:p>
          <a:p>
            <a:endParaRPr lang="sv-SE" dirty="0">
              <a:solidFill>
                <a:schemeClr val="accent2">
                  <a:lumMod val="40000"/>
                  <a:lumOff val="60000"/>
                </a:schemeClr>
              </a:solidFill>
            </a:endParaRPr>
          </a:p>
          <a:p>
            <a:endParaRPr lang="sv-SE" dirty="0">
              <a:solidFill>
                <a:schemeClr val="accent2">
                  <a:lumMod val="40000"/>
                  <a:lumOff val="60000"/>
                </a:schemeClr>
              </a:solidFill>
            </a:endParaRPr>
          </a:p>
          <a:p>
            <a:endParaRPr lang="sv-SE" dirty="0">
              <a:solidFill>
                <a:schemeClr val="accent2">
                  <a:lumMod val="40000"/>
                  <a:lumOff val="60000"/>
                </a:schemeClr>
              </a:solidFill>
            </a:endParaRPr>
          </a:p>
          <a:p>
            <a:endParaRPr lang="sv-SE" dirty="0">
              <a:solidFill>
                <a:schemeClr val="accent2">
                  <a:lumMod val="40000"/>
                  <a:lumOff val="60000"/>
                </a:schemeClr>
              </a:solidFill>
            </a:endParaRPr>
          </a:p>
        </p:txBody>
      </p:sp>
      <p:grpSp>
        <p:nvGrpSpPr>
          <p:cNvPr id="8" name="Grupp 7">
            <a:extLst>
              <a:ext uri="{FF2B5EF4-FFF2-40B4-BE49-F238E27FC236}">
                <a16:creationId xmlns:a16="http://schemas.microsoft.com/office/drawing/2014/main" id="{2094FB36-35BB-7249-AFF5-3D313C46C9B5}"/>
              </a:ext>
            </a:extLst>
          </p:cNvPr>
          <p:cNvGrpSpPr/>
          <p:nvPr/>
        </p:nvGrpSpPr>
        <p:grpSpPr>
          <a:xfrm>
            <a:off x="5270985" y="1365303"/>
            <a:ext cx="6484155" cy="3762742"/>
            <a:chOff x="5449484" y="1129153"/>
            <a:chExt cx="6484155" cy="3333653"/>
          </a:xfrm>
        </p:grpSpPr>
        <p:sp>
          <p:nvSpPr>
            <p:cNvPr id="24" name="Triangel 23">
              <a:extLst>
                <a:ext uri="{FF2B5EF4-FFF2-40B4-BE49-F238E27FC236}">
                  <a16:creationId xmlns:a16="http://schemas.microsoft.com/office/drawing/2014/main" id="{233ED628-FE92-2A48-ABDB-A96E11A048B2}"/>
                </a:ext>
              </a:extLst>
            </p:cNvPr>
            <p:cNvSpPr/>
            <p:nvPr/>
          </p:nvSpPr>
          <p:spPr>
            <a:xfrm>
              <a:off x="9181775" y="2202934"/>
              <a:ext cx="2730337" cy="14717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solidFill>
                    <a:schemeClr val="bg1"/>
                  </a:solidFill>
                </a:rPr>
                <a:t>Användar-  portal</a:t>
              </a:r>
              <a:endParaRPr lang="sv-SE" sz="1000" dirty="0">
                <a:solidFill>
                  <a:schemeClr val="bg1"/>
                </a:solidFill>
              </a:endParaRPr>
            </a:p>
          </p:txBody>
        </p:sp>
        <p:cxnSp>
          <p:nvCxnSpPr>
            <p:cNvPr id="64" name="Rak pil 63">
              <a:extLst>
                <a:ext uri="{FF2B5EF4-FFF2-40B4-BE49-F238E27FC236}">
                  <a16:creationId xmlns:a16="http://schemas.microsoft.com/office/drawing/2014/main" id="{78D3AABB-DAF9-8640-85C8-CD7686E63BF0}"/>
                </a:ext>
              </a:extLst>
            </p:cNvPr>
            <p:cNvCxnSpPr>
              <a:cxnSpLocks/>
            </p:cNvCxnSpPr>
            <p:nvPr/>
          </p:nvCxnSpPr>
          <p:spPr>
            <a:xfrm flipH="1" flipV="1">
              <a:off x="8036581" y="3130389"/>
              <a:ext cx="1342567" cy="7392"/>
            </a:xfrm>
            <a:prstGeom prst="straightConnector1">
              <a:avLst/>
            </a:prstGeom>
            <a:ln w="1143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5" name="Bild 4" descr="Stopp">
              <a:extLst>
                <a:ext uri="{FF2B5EF4-FFF2-40B4-BE49-F238E27FC236}">
                  <a16:creationId xmlns:a16="http://schemas.microsoft.com/office/drawing/2014/main" id="{29430DAB-B0AB-AB44-8346-1EF60212B7C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12507" y="1841359"/>
              <a:ext cx="2621447" cy="2621447"/>
            </a:xfrm>
            <a:prstGeom prst="rect">
              <a:avLst/>
            </a:prstGeom>
          </p:spPr>
        </p:pic>
        <p:sp>
          <p:nvSpPr>
            <p:cNvPr id="12" name="Rektangel 11">
              <a:extLst>
                <a:ext uri="{FF2B5EF4-FFF2-40B4-BE49-F238E27FC236}">
                  <a16:creationId xmlns:a16="http://schemas.microsoft.com/office/drawing/2014/main" id="{22AC4F9F-DD07-444A-9AC5-C93175FBD533}"/>
                </a:ext>
              </a:extLst>
            </p:cNvPr>
            <p:cNvSpPr/>
            <p:nvPr/>
          </p:nvSpPr>
          <p:spPr>
            <a:xfrm>
              <a:off x="6024135" y="2876019"/>
              <a:ext cx="1650210" cy="646331"/>
            </a:xfrm>
            <a:prstGeom prst="rect">
              <a:avLst/>
            </a:prstGeom>
          </p:spPr>
          <p:txBody>
            <a:bodyPr wrap="square">
              <a:spAutoFit/>
            </a:bodyPr>
            <a:lstStyle/>
            <a:p>
              <a:pPr lvl="0" algn="ctr"/>
              <a:r>
                <a:rPr lang="sv-SE" dirty="0">
                  <a:solidFill>
                    <a:schemeClr val="bg1"/>
                  </a:solidFill>
                  <a:latin typeface="Corbel" panose="020B0503020204020204"/>
                </a:rPr>
                <a:t>Teknisk- plattform</a:t>
              </a:r>
              <a:endParaRPr lang="sv-SE" dirty="0">
                <a:solidFill>
                  <a:schemeClr val="bg1"/>
                </a:solidFill>
              </a:endParaRPr>
            </a:p>
          </p:txBody>
        </p:sp>
        <p:sp>
          <p:nvSpPr>
            <p:cNvPr id="54" name="Rektangel 53">
              <a:extLst>
                <a:ext uri="{FF2B5EF4-FFF2-40B4-BE49-F238E27FC236}">
                  <a16:creationId xmlns:a16="http://schemas.microsoft.com/office/drawing/2014/main" id="{402EFD6D-508C-2040-8C4F-6426233A294E}"/>
                </a:ext>
              </a:extLst>
            </p:cNvPr>
            <p:cNvSpPr/>
            <p:nvPr/>
          </p:nvSpPr>
          <p:spPr>
            <a:xfrm>
              <a:off x="5449484" y="1129153"/>
              <a:ext cx="6484155" cy="736233"/>
            </a:xfrm>
            <a:prstGeom prst="rect">
              <a:avLst/>
            </a:prstGeom>
          </p:spPr>
          <p:txBody>
            <a:bodyPr wrap="square">
              <a:spAutoFit/>
            </a:bodyPr>
            <a:lstStyle/>
            <a:p>
              <a:pPr algn="ctr"/>
              <a:r>
                <a:rPr lang="sv-SE" sz="2400" b="1" dirty="0"/>
                <a:t>Upphandling B</a:t>
              </a:r>
            </a:p>
            <a:p>
              <a:pPr algn="ctr"/>
              <a:r>
                <a:rPr lang="sv-SE" sz="2400" dirty="0"/>
                <a:t>Traditionell upphandling</a:t>
              </a:r>
            </a:p>
          </p:txBody>
        </p:sp>
      </p:grpSp>
      <p:sp>
        <p:nvSpPr>
          <p:cNvPr id="9" name="Rundad rektangulär pratbubbla 8">
            <a:extLst>
              <a:ext uri="{FF2B5EF4-FFF2-40B4-BE49-F238E27FC236}">
                <a16:creationId xmlns:a16="http://schemas.microsoft.com/office/drawing/2014/main" id="{1FBBED10-4B51-C844-95AC-081FE7A5AA3B}"/>
              </a:ext>
            </a:extLst>
          </p:cNvPr>
          <p:cNvSpPr/>
          <p:nvPr/>
        </p:nvSpPr>
        <p:spPr>
          <a:xfrm>
            <a:off x="1988152" y="3933402"/>
            <a:ext cx="2227519" cy="396000"/>
          </a:xfrm>
          <a:prstGeom prst="wedgeRoundRectCallout">
            <a:avLst>
              <a:gd name="adj1" fmla="val -22143"/>
              <a:gd name="adj2" fmla="val 16277"/>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sv-SE" sz="1600" dirty="0">
                <a:solidFill>
                  <a:schemeClr val="bg1"/>
                </a:solidFill>
                <a:latin typeface="Corbel" panose="020B0503020204020204" pitchFamily="34" charset="0"/>
              </a:rPr>
              <a:t> Inomhuspositionering</a:t>
            </a:r>
          </a:p>
          <a:p>
            <a:endParaRPr lang="sv-SE" sz="1600" dirty="0">
              <a:solidFill>
                <a:schemeClr val="bg1"/>
              </a:solidFill>
              <a:latin typeface="Corbel" panose="020B0503020204020204" pitchFamily="34" charset="0"/>
            </a:endParaRPr>
          </a:p>
        </p:txBody>
      </p:sp>
      <p:sp>
        <p:nvSpPr>
          <p:cNvPr id="11" name="Rundad rektangulär pratbubbla 10">
            <a:extLst>
              <a:ext uri="{FF2B5EF4-FFF2-40B4-BE49-F238E27FC236}">
                <a16:creationId xmlns:a16="http://schemas.microsoft.com/office/drawing/2014/main" id="{7E4B020A-75CB-FA4A-B565-EB95DE42657F}"/>
              </a:ext>
            </a:extLst>
          </p:cNvPr>
          <p:cNvSpPr/>
          <p:nvPr/>
        </p:nvSpPr>
        <p:spPr>
          <a:xfrm>
            <a:off x="2003840" y="2215305"/>
            <a:ext cx="2227519" cy="448656"/>
          </a:xfrm>
          <a:prstGeom prst="wedgeRoundRectCallout">
            <a:avLst>
              <a:gd name="adj1" fmla="val -20835"/>
              <a:gd name="adj2" fmla="val -15174"/>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sv-SE" sz="1600" dirty="0">
                <a:solidFill>
                  <a:schemeClr val="bg1"/>
                </a:solidFill>
                <a:latin typeface="Corbel" panose="020B0503020204020204" pitchFamily="34" charset="0"/>
              </a:rPr>
              <a:t>Kontakt vid behov</a:t>
            </a:r>
          </a:p>
          <a:p>
            <a:endParaRPr lang="sv-SE" sz="1600" dirty="0">
              <a:solidFill>
                <a:schemeClr val="bg1"/>
              </a:solidFill>
              <a:latin typeface="Corbel" panose="020B0503020204020204" pitchFamily="34" charset="0"/>
            </a:endParaRPr>
          </a:p>
        </p:txBody>
      </p:sp>
      <p:sp>
        <p:nvSpPr>
          <p:cNvPr id="49" name="Rundad rektangulär pratbubbla 48">
            <a:extLst>
              <a:ext uri="{FF2B5EF4-FFF2-40B4-BE49-F238E27FC236}">
                <a16:creationId xmlns:a16="http://schemas.microsoft.com/office/drawing/2014/main" id="{C67840C4-2321-8E40-B433-B128662661AD}"/>
              </a:ext>
            </a:extLst>
          </p:cNvPr>
          <p:cNvSpPr/>
          <p:nvPr/>
        </p:nvSpPr>
        <p:spPr>
          <a:xfrm>
            <a:off x="1988152" y="5043694"/>
            <a:ext cx="2227519" cy="396000"/>
          </a:xfrm>
          <a:prstGeom prst="wedgeRoundRectCallout">
            <a:avLst>
              <a:gd name="adj1" fmla="val -5251"/>
              <a:gd name="adj2" fmla="val 6458"/>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sv-SE" sz="1600" dirty="0">
                <a:solidFill>
                  <a:schemeClr val="bg1"/>
                </a:solidFill>
                <a:latin typeface="Corbel" panose="020B0503020204020204" pitchFamily="34" charset="0"/>
              </a:rPr>
              <a:t>Övriga Sensorer</a:t>
            </a:r>
          </a:p>
        </p:txBody>
      </p:sp>
      <p:sp>
        <p:nvSpPr>
          <p:cNvPr id="50" name="Rundad rektangulär pratbubbla 49">
            <a:extLst>
              <a:ext uri="{FF2B5EF4-FFF2-40B4-BE49-F238E27FC236}">
                <a16:creationId xmlns:a16="http://schemas.microsoft.com/office/drawing/2014/main" id="{41EC7BC2-00CF-E54D-ADF3-780861AC6AA9}"/>
              </a:ext>
            </a:extLst>
          </p:cNvPr>
          <p:cNvSpPr/>
          <p:nvPr/>
        </p:nvSpPr>
        <p:spPr>
          <a:xfrm>
            <a:off x="2003841" y="2823108"/>
            <a:ext cx="2227519" cy="396000"/>
          </a:xfrm>
          <a:prstGeom prst="wedgeRoundRectCallout">
            <a:avLst>
              <a:gd name="adj1" fmla="val -5251"/>
              <a:gd name="adj2" fmla="val 6458"/>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sv-SE" sz="1600" dirty="0">
                <a:solidFill>
                  <a:schemeClr val="bg1"/>
                </a:solidFill>
                <a:latin typeface="Corbel" panose="020B0503020204020204" pitchFamily="34" charset="0"/>
              </a:rPr>
              <a:t>Digital tillsyn</a:t>
            </a:r>
          </a:p>
          <a:p>
            <a:endParaRPr lang="sv-SE" sz="1600" dirty="0">
              <a:solidFill>
                <a:schemeClr val="bg1"/>
              </a:solidFill>
              <a:latin typeface="Corbel" panose="020B0503020204020204" pitchFamily="34" charset="0"/>
            </a:endParaRPr>
          </a:p>
        </p:txBody>
      </p:sp>
      <p:sp>
        <p:nvSpPr>
          <p:cNvPr id="51" name="Rundad rektangulär pratbubbla 50">
            <a:extLst>
              <a:ext uri="{FF2B5EF4-FFF2-40B4-BE49-F238E27FC236}">
                <a16:creationId xmlns:a16="http://schemas.microsoft.com/office/drawing/2014/main" id="{4DB512C8-0E39-9946-9E72-F30610482956}"/>
              </a:ext>
            </a:extLst>
          </p:cNvPr>
          <p:cNvSpPr/>
          <p:nvPr/>
        </p:nvSpPr>
        <p:spPr>
          <a:xfrm>
            <a:off x="1979735" y="4488549"/>
            <a:ext cx="2227519" cy="396000"/>
          </a:xfrm>
          <a:prstGeom prst="wedgeRoundRectCallout">
            <a:avLst>
              <a:gd name="adj1" fmla="val -5251"/>
              <a:gd name="adj2" fmla="val 6458"/>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sv-SE" sz="1600" dirty="0">
                <a:solidFill>
                  <a:schemeClr val="bg1"/>
                </a:solidFill>
                <a:latin typeface="Corbel" panose="020B0503020204020204" pitchFamily="34" charset="0"/>
              </a:rPr>
              <a:t>Digitala lås</a:t>
            </a:r>
          </a:p>
          <a:p>
            <a:endParaRPr lang="sv-SE" sz="1600" dirty="0">
              <a:solidFill>
                <a:schemeClr val="bg1"/>
              </a:solidFill>
              <a:latin typeface="Corbel" panose="020B0503020204020204" pitchFamily="34" charset="0"/>
            </a:endParaRPr>
          </a:p>
        </p:txBody>
      </p:sp>
      <p:sp>
        <p:nvSpPr>
          <p:cNvPr id="53" name="Rundad rektangulär pratbubbla 52">
            <a:extLst>
              <a:ext uri="{FF2B5EF4-FFF2-40B4-BE49-F238E27FC236}">
                <a16:creationId xmlns:a16="http://schemas.microsoft.com/office/drawing/2014/main" id="{227D5724-E4EB-114B-83F3-7AE9035CD6DF}"/>
              </a:ext>
            </a:extLst>
          </p:cNvPr>
          <p:cNvSpPr/>
          <p:nvPr/>
        </p:nvSpPr>
        <p:spPr>
          <a:xfrm>
            <a:off x="2003841" y="3378255"/>
            <a:ext cx="2227519" cy="396000"/>
          </a:xfrm>
          <a:prstGeom prst="wedgeRoundRectCallout">
            <a:avLst>
              <a:gd name="adj1" fmla="val -5251"/>
              <a:gd name="adj2" fmla="val 6458"/>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sv-SE" sz="1600" dirty="0">
                <a:solidFill>
                  <a:schemeClr val="bg1"/>
                </a:solidFill>
                <a:latin typeface="Corbel" panose="020B0503020204020204" pitchFamily="34" charset="0"/>
              </a:rPr>
              <a:t>GPS-larm</a:t>
            </a:r>
          </a:p>
        </p:txBody>
      </p:sp>
      <p:sp>
        <p:nvSpPr>
          <p:cNvPr id="3" name="Rektangel 2">
            <a:extLst>
              <a:ext uri="{FF2B5EF4-FFF2-40B4-BE49-F238E27FC236}">
                <a16:creationId xmlns:a16="http://schemas.microsoft.com/office/drawing/2014/main" id="{A7555AF1-E2EC-5141-8121-276F317CFA0D}"/>
              </a:ext>
            </a:extLst>
          </p:cNvPr>
          <p:cNvSpPr/>
          <p:nvPr/>
        </p:nvSpPr>
        <p:spPr>
          <a:xfrm>
            <a:off x="1682274" y="1361858"/>
            <a:ext cx="3104047" cy="830997"/>
          </a:xfrm>
          <a:prstGeom prst="rect">
            <a:avLst/>
          </a:prstGeom>
        </p:spPr>
        <p:txBody>
          <a:bodyPr wrap="square">
            <a:spAutoFit/>
          </a:bodyPr>
          <a:lstStyle/>
          <a:p>
            <a:pPr algn="ctr"/>
            <a:r>
              <a:rPr lang="sv-SE" sz="2400" b="1" dirty="0"/>
              <a:t>Upphandling A</a:t>
            </a:r>
          </a:p>
          <a:p>
            <a:pPr algn="ctr"/>
            <a:r>
              <a:rPr lang="sv-SE" sz="2400" dirty="0"/>
              <a:t>DIS-upphandling</a:t>
            </a:r>
          </a:p>
        </p:txBody>
      </p:sp>
      <p:cxnSp>
        <p:nvCxnSpPr>
          <p:cNvPr id="57" name="Rak pil 56">
            <a:extLst>
              <a:ext uri="{FF2B5EF4-FFF2-40B4-BE49-F238E27FC236}">
                <a16:creationId xmlns:a16="http://schemas.microsoft.com/office/drawing/2014/main" id="{4628A27E-09EB-8D4B-BF68-9285457CC724}"/>
              </a:ext>
            </a:extLst>
          </p:cNvPr>
          <p:cNvCxnSpPr>
            <a:cxnSpLocks/>
          </p:cNvCxnSpPr>
          <p:nvPr/>
        </p:nvCxnSpPr>
        <p:spPr>
          <a:xfrm flipH="1" flipV="1">
            <a:off x="4359127" y="3611413"/>
            <a:ext cx="1277199" cy="13279"/>
          </a:xfrm>
          <a:prstGeom prst="straightConnector1">
            <a:avLst/>
          </a:prstGeom>
          <a:ln w="1143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5" name="Rektangel 24">
            <a:extLst>
              <a:ext uri="{FF2B5EF4-FFF2-40B4-BE49-F238E27FC236}">
                <a16:creationId xmlns:a16="http://schemas.microsoft.com/office/drawing/2014/main" id="{AB00B409-7404-1044-B8B2-074DF4E0193C}"/>
              </a:ext>
            </a:extLst>
          </p:cNvPr>
          <p:cNvSpPr/>
          <p:nvPr/>
        </p:nvSpPr>
        <p:spPr>
          <a:xfrm>
            <a:off x="5270985" y="5487182"/>
            <a:ext cx="6505421" cy="646331"/>
          </a:xfrm>
          <a:prstGeom prst="rect">
            <a:avLst/>
          </a:prstGeom>
          <a:solidFill>
            <a:srgbClr val="02A4AF">
              <a:alpha val="30196"/>
            </a:srgbClr>
          </a:solidFill>
          <a:ln>
            <a:solidFill>
              <a:srgbClr val="02A4AF"/>
            </a:solidFill>
          </a:ln>
        </p:spPr>
        <p:style>
          <a:lnRef idx="2">
            <a:scrgbClr r="0" g="0" b="0"/>
          </a:lnRef>
          <a:fillRef idx="1">
            <a:scrgbClr r="0" g="0" b="0"/>
          </a:fillRef>
          <a:effectRef idx="0">
            <a:schemeClr val="accent4">
              <a:alpha val="50000"/>
              <a:hueOff val="9800891"/>
              <a:satOff val="-40777"/>
              <a:lumOff val="9608"/>
              <a:alphaOff val="0"/>
            </a:schemeClr>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v-SE" dirty="0"/>
              <a:t>Kostnad är väldigt svårt att förutse och förslag är att man får vänta på resultatet av upphandlingen</a:t>
            </a:r>
          </a:p>
        </p:txBody>
      </p:sp>
      <p:sp>
        <p:nvSpPr>
          <p:cNvPr id="26" name="Rektangel 25">
            <a:extLst>
              <a:ext uri="{FF2B5EF4-FFF2-40B4-BE49-F238E27FC236}">
                <a16:creationId xmlns:a16="http://schemas.microsoft.com/office/drawing/2014/main" id="{7B2675E9-A6E6-6B4D-84DA-BBB4950DA56F}"/>
              </a:ext>
            </a:extLst>
          </p:cNvPr>
          <p:cNvSpPr/>
          <p:nvPr/>
        </p:nvSpPr>
        <p:spPr>
          <a:xfrm>
            <a:off x="1661007" y="5440230"/>
            <a:ext cx="3104048" cy="675781"/>
          </a:xfrm>
          <a:prstGeom prst="rect">
            <a:avLst/>
          </a:prstGeom>
          <a:solidFill>
            <a:srgbClr val="02A4AF">
              <a:alpha val="30196"/>
            </a:srgbClr>
          </a:solidFill>
          <a:ln>
            <a:solidFill>
              <a:srgbClr val="02A4AF"/>
            </a:solidFill>
          </a:ln>
        </p:spPr>
        <p:style>
          <a:lnRef idx="2">
            <a:scrgbClr r="0" g="0" b="0"/>
          </a:lnRef>
          <a:fillRef idx="1">
            <a:scrgbClr r="0" g="0" b="0"/>
          </a:fillRef>
          <a:effectRef idx="0">
            <a:schemeClr val="accent4">
              <a:alpha val="50000"/>
              <a:hueOff val="9800891"/>
              <a:satOff val="-40777"/>
              <a:lumOff val="9608"/>
              <a:alphaOff val="0"/>
            </a:schemeClr>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v-SE" dirty="0"/>
              <a:t>Ungefär samma kostnader som idag</a:t>
            </a:r>
          </a:p>
        </p:txBody>
      </p:sp>
    </p:spTree>
    <p:extLst>
      <p:ext uri="{BB962C8B-B14F-4D97-AF65-F5344CB8AC3E}">
        <p14:creationId xmlns:p14="http://schemas.microsoft.com/office/powerpoint/2010/main" val="358590563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ktangel 50">
            <a:extLst>
              <a:ext uri="{FF2B5EF4-FFF2-40B4-BE49-F238E27FC236}">
                <a16:creationId xmlns:a16="http://schemas.microsoft.com/office/drawing/2014/main" id="{1F75BF95-9329-C945-AFAF-B651F981942D}"/>
              </a:ext>
            </a:extLst>
          </p:cNvPr>
          <p:cNvSpPr/>
          <p:nvPr/>
        </p:nvSpPr>
        <p:spPr>
          <a:xfrm>
            <a:off x="895286" y="3726654"/>
            <a:ext cx="3748152" cy="2577797"/>
          </a:xfrm>
          <a:prstGeom prst="rect">
            <a:avLst/>
          </a:prstGeom>
          <a:solidFill>
            <a:srgbClr val="00A6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sv-SE" b="1" dirty="0">
                <a:solidFill>
                  <a:schemeClr val="bg1"/>
                </a:solidFill>
              </a:rPr>
              <a:t>Organisation</a:t>
            </a:r>
            <a:r>
              <a:rPr lang="sv-SE" dirty="0">
                <a:solidFill>
                  <a:schemeClr val="bg1"/>
                </a:solidFill>
              </a:rPr>
              <a:t>:</a:t>
            </a:r>
          </a:p>
          <a:p>
            <a:pPr marL="285750" indent="-285750">
              <a:buFont typeface="Arial" panose="020B0604020202020204" pitchFamily="34" charset="0"/>
              <a:buChar char="•"/>
            </a:pPr>
            <a:r>
              <a:rPr lang="sv-SE" dirty="0">
                <a:solidFill>
                  <a:schemeClr val="bg1"/>
                </a:solidFill>
              </a:rPr>
              <a:t>Ledare</a:t>
            </a:r>
          </a:p>
          <a:p>
            <a:pPr marL="285750" indent="-285750">
              <a:buFont typeface="Arial" panose="020B0604020202020204" pitchFamily="34" charset="0"/>
              <a:buChar char="•"/>
            </a:pPr>
            <a:r>
              <a:rPr lang="sv-SE" dirty="0">
                <a:solidFill>
                  <a:schemeClr val="bg1"/>
                </a:solidFill>
              </a:rPr>
              <a:t>IT ansvarig</a:t>
            </a:r>
          </a:p>
          <a:p>
            <a:pPr marL="285750" indent="-285750">
              <a:buFont typeface="Arial" panose="020B0604020202020204" pitchFamily="34" charset="0"/>
              <a:buChar char="•"/>
            </a:pPr>
            <a:r>
              <a:rPr lang="sv-SE" dirty="0">
                <a:solidFill>
                  <a:schemeClr val="bg1"/>
                </a:solidFill>
              </a:rPr>
              <a:t>IT-support</a:t>
            </a:r>
          </a:p>
          <a:p>
            <a:pPr marL="285750" indent="-285750">
              <a:buFont typeface="Arial" panose="020B0604020202020204" pitchFamily="34" charset="0"/>
              <a:buChar char="•"/>
            </a:pPr>
            <a:r>
              <a:rPr lang="sv-SE" dirty="0">
                <a:solidFill>
                  <a:schemeClr val="bg1"/>
                </a:solidFill>
              </a:rPr>
              <a:t>Kommunikatör 50%</a:t>
            </a:r>
          </a:p>
          <a:p>
            <a:pPr marL="285750" indent="-285750">
              <a:buFont typeface="Arial" panose="020B0604020202020204" pitchFamily="34" charset="0"/>
              <a:buChar char="•"/>
            </a:pPr>
            <a:r>
              <a:rPr lang="sv-SE" dirty="0">
                <a:solidFill>
                  <a:schemeClr val="bg1"/>
                </a:solidFill>
              </a:rPr>
              <a:t>Implementeringsansvarig</a:t>
            </a:r>
          </a:p>
          <a:p>
            <a:pPr marL="285750" indent="-285750">
              <a:buFont typeface="Arial" panose="020B0604020202020204" pitchFamily="34" charset="0"/>
              <a:buChar char="•"/>
            </a:pPr>
            <a:r>
              <a:rPr lang="sv-SE" dirty="0">
                <a:solidFill>
                  <a:schemeClr val="bg1"/>
                </a:solidFill>
              </a:rPr>
              <a:t>Implementering 1</a:t>
            </a:r>
          </a:p>
          <a:p>
            <a:pPr marL="285750" indent="-285750">
              <a:buFont typeface="Arial" panose="020B0604020202020204" pitchFamily="34" charset="0"/>
              <a:buChar char="•"/>
            </a:pPr>
            <a:r>
              <a:rPr lang="sv-SE" dirty="0">
                <a:solidFill>
                  <a:schemeClr val="bg1"/>
                </a:solidFill>
              </a:rPr>
              <a:t>Implementering 2</a:t>
            </a:r>
          </a:p>
          <a:p>
            <a:pPr marL="285750" indent="-285750">
              <a:buFont typeface="Arial" panose="020B0604020202020204" pitchFamily="34" charset="0"/>
              <a:buChar char="•"/>
            </a:pPr>
            <a:r>
              <a:rPr lang="sv-SE" dirty="0">
                <a:solidFill>
                  <a:schemeClr val="bg1"/>
                </a:solidFill>
              </a:rPr>
              <a:t>Expert välfärdsteknik</a:t>
            </a:r>
          </a:p>
        </p:txBody>
      </p:sp>
      <p:sp>
        <p:nvSpPr>
          <p:cNvPr id="2" name="Rubrik 1">
            <a:extLst>
              <a:ext uri="{FF2B5EF4-FFF2-40B4-BE49-F238E27FC236}">
                <a16:creationId xmlns:a16="http://schemas.microsoft.com/office/drawing/2014/main" id="{224FEE16-094B-5546-9713-5759AFC91F56}"/>
              </a:ext>
            </a:extLst>
          </p:cNvPr>
          <p:cNvSpPr>
            <a:spLocks noGrp="1"/>
          </p:cNvSpPr>
          <p:nvPr>
            <p:ph type="title"/>
          </p:nvPr>
        </p:nvSpPr>
        <p:spPr>
          <a:xfrm>
            <a:off x="593880" y="356653"/>
            <a:ext cx="9599083" cy="820738"/>
          </a:xfrm>
        </p:spPr>
        <p:txBody>
          <a:bodyPr/>
          <a:lstStyle/>
          <a:p>
            <a:pPr marL="342900" indent="-342900">
              <a:buFont typeface="+mj-lt"/>
              <a:buAutoNum type="arabicPeriod"/>
            </a:pPr>
            <a:r>
              <a:rPr lang="sv-SE" dirty="0">
                <a:solidFill>
                  <a:srgbClr val="336891"/>
                </a:solidFill>
              </a:rPr>
              <a:t>Kostnader organisation/förvaltning</a:t>
            </a:r>
          </a:p>
        </p:txBody>
      </p:sp>
      <p:cxnSp>
        <p:nvCxnSpPr>
          <p:cNvPr id="22" name="Rak 21">
            <a:extLst>
              <a:ext uri="{FF2B5EF4-FFF2-40B4-BE49-F238E27FC236}">
                <a16:creationId xmlns:a16="http://schemas.microsoft.com/office/drawing/2014/main" id="{672D732E-57DE-AB4A-8D9C-CC4549A7CF6F}"/>
              </a:ext>
            </a:extLst>
          </p:cNvPr>
          <p:cNvCxnSpPr>
            <a:cxnSpLocks/>
          </p:cNvCxnSpPr>
          <p:nvPr/>
        </p:nvCxnSpPr>
        <p:spPr>
          <a:xfrm>
            <a:off x="12110828" y="5222929"/>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23" name="Rak 22">
            <a:extLst>
              <a:ext uri="{FF2B5EF4-FFF2-40B4-BE49-F238E27FC236}">
                <a16:creationId xmlns:a16="http://schemas.microsoft.com/office/drawing/2014/main" id="{83A8EA4B-ADDC-5A4D-B107-6C1BDAB48520}"/>
              </a:ext>
            </a:extLst>
          </p:cNvPr>
          <p:cNvCxnSpPr>
            <a:cxnSpLocks/>
          </p:cNvCxnSpPr>
          <p:nvPr/>
        </p:nvCxnSpPr>
        <p:spPr>
          <a:xfrm>
            <a:off x="12248669" y="5222929"/>
            <a:ext cx="0" cy="791353"/>
          </a:xfrm>
          <a:prstGeom prst="line">
            <a:avLst/>
          </a:prstGeom>
          <a:ln w="15875" cmpd="sng">
            <a:solidFill>
              <a:schemeClr val="tx1">
                <a:lumMod val="75000"/>
                <a:lumOff val="25000"/>
              </a:schemeClr>
            </a:solidFill>
            <a:prstDash val="solid"/>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15" name="Rektangel 14">
            <a:extLst>
              <a:ext uri="{FF2B5EF4-FFF2-40B4-BE49-F238E27FC236}">
                <a16:creationId xmlns:a16="http://schemas.microsoft.com/office/drawing/2014/main" id="{B4DA95AB-1C3C-C045-B1FB-EC612A3FE053}"/>
              </a:ext>
            </a:extLst>
          </p:cNvPr>
          <p:cNvSpPr/>
          <p:nvPr/>
        </p:nvSpPr>
        <p:spPr>
          <a:xfrm>
            <a:off x="5536065" y="1375036"/>
            <a:ext cx="4564078" cy="1446550"/>
          </a:xfrm>
          <a:prstGeom prst="rect">
            <a:avLst/>
          </a:prstGeom>
          <a:solidFill>
            <a:srgbClr val="3368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sv-SE" sz="1200" dirty="0">
              <a:solidFill>
                <a:schemeClr val="bg1"/>
              </a:solidFill>
            </a:endParaRPr>
          </a:p>
          <a:p>
            <a:endParaRPr lang="sv-SE" sz="1200" dirty="0">
              <a:solidFill>
                <a:schemeClr val="bg1"/>
              </a:solidFill>
            </a:endParaRPr>
          </a:p>
          <a:p>
            <a:pPr algn="ctr"/>
            <a:r>
              <a:rPr lang="sv-SE" sz="4800" dirty="0">
                <a:solidFill>
                  <a:schemeClr val="bg1"/>
                </a:solidFill>
              </a:rPr>
              <a:t>5 miljoner/år</a:t>
            </a:r>
          </a:p>
          <a:p>
            <a:endParaRPr lang="sv-SE" sz="1200" dirty="0"/>
          </a:p>
        </p:txBody>
      </p:sp>
      <p:sp>
        <p:nvSpPr>
          <p:cNvPr id="9" name="Rektangel 8">
            <a:extLst>
              <a:ext uri="{FF2B5EF4-FFF2-40B4-BE49-F238E27FC236}">
                <a16:creationId xmlns:a16="http://schemas.microsoft.com/office/drawing/2014/main" id="{DF79EFBA-BA51-AD4B-94CE-AEF77B4A95B7}"/>
              </a:ext>
            </a:extLst>
          </p:cNvPr>
          <p:cNvSpPr/>
          <p:nvPr/>
        </p:nvSpPr>
        <p:spPr>
          <a:xfrm>
            <a:off x="895286" y="1347636"/>
            <a:ext cx="3748152" cy="1446550"/>
          </a:xfrm>
          <a:prstGeom prst="rect">
            <a:avLst/>
          </a:prstGeom>
          <a:solidFill>
            <a:srgbClr val="C3E248"/>
          </a:solidFill>
        </p:spPr>
        <p:txBody>
          <a:bodyPr wrap="square">
            <a:spAutoFit/>
          </a:bodyPr>
          <a:lstStyle/>
          <a:p>
            <a:r>
              <a:rPr lang="sv-SE" b="1" dirty="0">
                <a:solidFill>
                  <a:schemeClr val="bg1"/>
                </a:solidFill>
              </a:rPr>
              <a:t>Ledningsgrupp</a:t>
            </a:r>
          </a:p>
          <a:p>
            <a:pPr marL="285750" indent="-285750">
              <a:buFont typeface="Arial" panose="020B0604020202020204" pitchFamily="34" charset="0"/>
              <a:buChar char="•"/>
            </a:pPr>
            <a:r>
              <a:rPr lang="sv-SE" dirty="0">
                <a:solidFill>
                  <a:schemeClr val="bg1"/>
                </a:solidFill>
              </a:rPr>
              <a:t>Representanter från VästKom</a:t>
            </a:r>
          </a:p>
          <a:p>
            <a:pPr marL="285750" indent="-285750">
              <a:buFont typeface="Arial" panose="020B0604020202020204" pitchFamily="34" charset="0"/>
              <a:buChar char="•"/>
            </a:pPr>
            <a:r>
              <a:rPr lang="sv-SE" dirty="0">
                <a:solidFill>
                  <a:schemeClr val="bg1"/>
                </a:solidFill>
              </a:rPr>
              <a:t>Representant från VGR</a:t>
            </a:r>
          </a:p>
          <a:p>
            <a:pPr marL="285750" indent="-285750">
              <a:buFont typeface="Arial" panose="020B0604020202020204" pitchFamily="34" charset="0"/>
              <a:buChar char="•"/>
            </a:pPr>
            <a:r>
              <a:rPr lang="sv-SE" dirty="0">
                <a:solidFill>
                  <a:schemeClr val="bg1"/>
                </a:solidFill>
              </a:rPr>
              <a:t>Representanter från Kommuner</a:t>
            </a:r>
          </a:p>
          <a:p>
            <a:r>
              <a:rPr lang="sv-SE" sz="1600" b="1" kern="0" dirty="0">
                <a:solidFill>
                  <a:schemeClr val="accent1">
                    <a:lumMod val="50000"/>
                  </a:schemeClr>
                </a:solidFill>
              </a:rPr>
              <a:t>	</a:t>
            </a:r>
          </a:p>
        </p:txBody>
      </p:sp>
      <p:sp>
        <p:nvSpPr>
          <p:cNvPr id="12" name="Rektangel 11">
            <a:extLst>
              <a:ext uri="{FF2B5EF4-FFF2-40B4-BE49-F238E27FC236}">
                <a16:creationId xmlns:a16="http://schemas.microsoft.com/office/drawing/2014/main" id="{01F493E1-7B86-9346-A843-DB1A404C97FA}"/>
              </a:ext>
            </a:extLst>
          </p:cNvPr>
          <p:cNvSpPr/>
          <p:nvPr/>
        </p:nvSpPr>
        <p:spPr>
          <a:xfrm>
            <a:off x="5536065" y="3726654"/>
            <a:ext cx="4505847" cy="2533135"/>
          </a:xfrm>
          <a:prstGeom prst="rect">
            <a:avLst/>
          </a:prstGeom>
          <a:solidFill>
            <a:srgbClr val="00A6AF">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sv-SE" b="1" dirty="0">
                <a:solidFill>
                  <a:schemeClr val="bg1"/>
                </a:solidFill>
              </a:rPr>
              <a:t>Referensgrupp</a:t>
            </a:r>
            <a:r>
              <a:rPr lang="sv-SE" dirty="0">
                <a:solidFill>
                  <a:schemeClr val="bg1"/>
                </a:solidFill>
              </a:rPr>
              <a:t>	</a:t>
            </a:r>
          </a:p>
          <a:p>
            <a:pPr marL="285750" lvl="0" indent="-285750">
              <a:buFont typeface="Arial" panose="020B0604020202020204" pitchFamily="34" charset="0"/>
              <a:buChar char="•"/>
            </a:pPr>
            <a:r>
              <a:rPr lang="sv-SE" dirty="0">
                <a:solidFill>
                  <a:schemeClr val="bg1"/>
                </a:solidFill>
              </a:rPr>
              <a:t>Hjälpmedelscentralen	</a:t>
            </a:r>
          </a:p>
          <a:p>
            <a:pPr marL="285750" lvl="0" indent="-285750">
              <a:buFont typeface="Arial" panose="020B0604020202020204" pitchFamily="34" charset="0"/>
              <a:buChar char="•"/>
            </a:pPr>
            <a:r>
              <a:rPr lang="sv-SE" dirty="0">
                <a:solidFill>
                  <a:schemeClr val="bg1"/>
                </a:solidFill>
              </a:rPr>
              <a:t>Nätverk från kommunalförbund socialchefer	</a:t>
            </a:r>
          </a:p>
          <a:p>
            <a:pPr marL="285750" lvl="0" indent="-285750">
              <a:buFont typeface="Arial" panose="020B0604020202020204" pitchFamily="34" charset="0"/>
              <a:buChar char="•"/>
            </a:pPr>
            <a:r>
              <a:rPr lang="sv-SE" dirty="0">
                <a:solidFill>
                  <a:schemeClr val="bg1"/>
                </a:solidFill>
              </a:rPr>
              <a:t>Nätverk från kommunalförbund NDU</a:t>
            </a:r>
          </a:p>
          <a:p>
            <a:pPr marL="285750" lvl="0" indent="-285750">
              <a:buFont typeface="Arial" panose="020B0604020202020204" pitchFamily="34" charset="0"/>
              <a:buChar char="•"/>
            </a:pPr>
            <a:r>
              <a:rPr lang="sv-SE" dirty="0">
                <a:solidFill>
                  <a:schemeClr val="bg1"/>
                </a:solidFill>
              </a:rPr>
              <a:t>Nätverk från kommunalförbund e-hälsa</a:t>
            </a:r>
          </a:p>
          <a:p>
            <a:pPr marL="285750" lvl="0" indent="-285750">
              <a:buFont typeface="Arial" panose="020B0604020202020204" pitchFamily="34" charset="0"/>
              <a:buChar char="•"/>
            </a:pPr>
            <a:r>
              <a:rPr lang="sv-SE" dirty="0">
                <a:solidFill>
                  <a:schemeClr val="bg1"/>
                </a:solidFill>
              </a:rPr>
              <a:t>VästKom e-samordnare</a:t>
            </a:r>
          </a:p>
        </p:txBody>
      </p:sp>
      <p:sp>
        <p:nvSpPr>
          <p:cNvPr id="14" name="Vänster-höger 13">
            <a:extLst>
              <a:ext uri="{FF2B5EF4-FFF2-40B4-BE49-F238E27FC236}">
                <a16:creationId xmlns:a16="http://schemas.microsoft.com/office/drawing/2014/main" id="{1C013A16-4E6F-6245-BCED-E1614EDFE96A}"/>
              </a:ext>
            </a:extLst>
          </p:cNvPr>
          <p:cNvSpPr/>
          <p:nvPr/>
        </p:nvSpPr>
        <p:spPr>
          <a:xfrm rot="5400000">
            <a:off x="2315711" y="2993627"/>
            <a:ext cx="907301" cy="375936"/>
          </a:xfrm>
          <a:prstGeom prst="leftRightArrow">
            <a:avLst/>
          </a:prstGeom>
          <a:solidFill>
            <a:srgbClr val="F2AC3D"/>
          </a:solidFill>
          <a:ln>
            <a:solidFill>
              <a:srgbClr val="46A3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6" name="Vänster-höger 15">
            <a:extLst>
              <a:ext uri="{FF2B5EF4-FFF2-40B4-BE49-F238E27FC236}">
                <a16:creationId xmlns:a16="http://schemas.microsoft.com/office/drawing/2014/main" id="{FD9E1A4A-55FF-684E-BB25-9F7CCFD60AF3}"/>
              </a:ext>
            </a:extLst>
          </p:cNvPr>
          <p:cNvSpPr/>
          <p:nvPr/>
        </p:nvSpPr>
        <p:spPr>
          <a:xfrm rot="10800000">
            <a:off x="4630957" y="4639617"/>
            <a:ext cx="907301" cy="375936"/>
          </a:xfrm>
          <a:prstGeom prst="leftRightArrow">
            <a:avLst/>
          </a:prstGeom>
          <a:solidFill>
            <a:srgbClr val="F2AC3D"/>
          </a:solidFill>
          <a:ln>
            <a:solidFill>
              <a:srgbClr val="46A3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360195094"/>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30C3B9A-42EF-9545-97C2-A2A87E929669}"/>
              </a:ext>
            </a:extLst>
          </p:cNvPr>
          <p:cNvSpPr>
            <a:spLocks noGrp="1"/>
          </p:cNvSpPr>
          <p:nvPr>
            <p:ph type="title"/>
          </p:nvPr>
        </p:nvSpPr>
        <p:spPr/>
        <p:txBody>
          <a:bodyPr/>
          <a:lstStyle/>
          <a:p>
            <a:r>
              <a:rPr lang="sv-SE" dirty="0"/>
              <a:t>Ekonomi</a:t>
            </a:r>
          </a:p>
        </p:txBody>
      </p:sp>
      <p:sp>
        <p:nvSpPr>
          <p:cNvPr id="3" name="Platshållare för text 2">
            <a:extLst>
              <a:ext uri="{FF2B5EF4-FFF2-40B4-BE49-F238E27FC236}">
                <a16:creationId xmlns:a16="http://schemas.microsoft.com/office/drawing/2014/main" id="{1F3B97F9-5508-BD4C-828D-9D2506130C15}"/>
              </a:ext>
            </a:extLst>
          </p:cNvPr>
          <p:cNvSpPr>
            <a:spLocks noGrp="1"/>
          </p:cNvSpPr>
          <p:nvPr>
            <p:ph type="body" idx="1"/>
          </p:nvPr>
        </p:nvSpPr>
        <p:spPr>
          <a:xfrm>
            <a:off x="377977" y="1320965"/>
            <a:ext cx="5580000" cy="4500000"/>
          </a:xfrm>
          <a:solidFill>
            <a:schemeClr val="accent1">
              <a:lumMod val="20000"/>
              <a:lumOff val="80000"/>
            </a:schemeClr>
          </a:solidFill>
          <a:ln w="25400">
            <a:solidFill>
              <a:srgbClr val="2E528E"/>
            </a:solidFill>
          </a:ln>
        </p:spPr>
        <p:txBody>
          <a:bodyPr>
            <a:normAutofit/>
          </a:bodyPr>
          <a:lstStyle/>
          <a:p>
            <a:pPr algn="ctr"/>
            <a:r>
              <a:rPr lang="sv-SE" sz="3200" dirty="0">
                <a:latin typeface="+mn-lt"/>
              </a:rPr>
              <a:t>Kostnader </a:t>
            </a:r>
            <a:endParaRPr lang="sv-SE" dirty="0">
              <a:latin typeface="+mn-lt"/>
            </a:endParaRPr>
          </a:p>
        </p:txBody>
      </p:sp>
      <p:sp>
        <p:nvSpPr>
          <p:cNvPr id="6" name="Rektangel 5">
            <a:extLst>
              <a:ext uri="{FF2B5EF4-FFF2-40B4-BE49-F238E27FC236}">
                <a16:creationId xmlns:a16="http://schemas.microsoft.com/office/drawing/2014/main" id="{966303C4-FD99-2C47-A46C-FE8C242973A0}"/>
              </a:ext>
            </a:extLst>
          </p:cNvPr>
          <p:cNvSpPr/>
          <p:nvPr/>
        </p:nvSpPr>
        <p:spPr>
          <a:xfrm>
            <a:off x="487686" y="3429001"/>
            <a:ext cx="5364000" cy="503999"/>
          </a:xfrm>
          <a:prstGeom prst="rect">
            <a:avLst/>
          </a:prstGeom>
          <a:solidFill>
            <a:srgbClr val="B8E601">
              <a:alpha val="30196"/>
            </a:srgbClr>
          </a:solidFill>
          <a:ln w="12700" cap="flat" cmpd="sng" algn="ctr">
            <a:solidFill>
              <a:srgbClr val="B8E601"/>
            </a:solidFill>
            <a:prstDash val="solid"/>
            <a:miter lim="800000"/>
          </a:ln>
          <a:effectLst/>
        </p:spPr>
        <p:txBody>
          <a:bodyPr rot="0" spcFirstLastPara="0" vertOverflow="overflow" horzOverflow="overflow" vert="horz" wrap="square" lIns="0" tIns="0" rIns="0" bIns="0" numCol="1" spcCol="1270" rtlCol="0" fromWordArt="0" anchor="ctr" anchorCtr="0" forceAA="0" compatLnSpc="1">
            <a:prstTxWarp prst="textNoShape">
              <a:avLst/>
            </a:prstTxWarp>
            <a:noAutofit/>
          </a:bodyPr>
          <a:lstStyle/>
          <a:p>
            <a:pPr algn="ctr"/>
            <a:r>
              <a:rPr lang="sv-SE" sz="2000" dirty="0">
                <a:solidFill>
                  <a:srgbClr val="2E528E"/>
                </a:solidFill>
              </a:rPr>
              <a:t>Organisation 5 miljoner/år</a:t>
            </a:r>
          </a:p>
        </p:txBody>
      </p:sp>
      <p:sp>
        <p:nvSpPr>
          <p:cNvPr id="8" name="Platshållare för text 2">
            <a:extLst>
              <a:ext uri="{FF2B5EF4-FFF2-40B4-BE49-F238E27FC236}">
                <a16:creationId xmlns:a16="http://schemas.microsoft.com/office/drawing/2014/main" id="{C7072E7F-0F99-8E46-8634-0C9081AD512F}"/>
              </a:ext>
            </a:extLst>
          </p:cNvPr>
          <p:cNvSpPr txBox="1">
            <a:spLocks/>
          </p:cNvSpPr>
          <p:nvPr/>
        </p:nvSpPr>
        <p:spPr>
          <a:xfrm>
            <a:off x="487686" y="2133210"/>
            <a:ext cx="5364000" cy="503999"/>
          </a:xfrm>
          <a:prstGeom prst="rect">
            <a:avLst/>
          </a:prstGeom>
          <a:solidFill>
            <a:srgbClr val="FFFF00">
              <a:alpha val="66000"/>
            </a:srgbClr>
          </a:solidFill>
          <a:ln w="12700">
            <a:solidFill>
              <a:srgbClr val="D8DC76"/>
            </a:solidFill>
          </a:ln>
        </p:spPr>
        <p:txBody>
          <a:bodyPr vert="horz" lIns="91440" tIns="45720" rIns="91440" bIns="45720" rtlCol="0">
            <a:noAutofit/>
          </a:bodyPr>
          <a:lstStyle>
            <a:defPPr>
              <a:defRPr lang="sv-SE"/>
            </a:defPPr>
            <a:lvl1pPr indent="0" algn="ctr">
              <a:lnSpc>
                <a:spcPct val="90000"/>
              </a:lnSpc>
              <a:spcBef>
                <a:spcPts val="1000"/>
              </a:spcBef>
              <a:buFont typeface="Arial" panose="020B0604020202020204" pitchFamily="34" charset="0"/>
              <a:buNone/>
              <a:defRPr sz="2400">
                <a:solidFill>
                  <a:srgbClr val="2E528E"/>
                </a:solidFill>
              </a:defRPr>
            </a:lvl1pPr>
            <a:lvl2pPr indent="0">
              <a:lnSpc>
                <a:spcPct val="90000"/>
              </a:lnSpc>
              <a:spcBef>
                <a:spcPts val="500"/>
              </a:spcBef>
              <a:buFont typeface="Arial" panose="020B0604020202020204" pitchFamily="34" charset="0"/>
              <a:buNone/>
              <a:defRPr sz="2000">
                <a:solidFill>
                  <a:schemeClr val="tx1">
                    <a:tint val="75000"/>
                  </a:schemeClr>
                </a:solidFill>
              </a:defRPr>
            </a:lvl2pPr>
            <a:lvl3pPr indent="0">
              <a:lnSpc>
                <a:spcPct val="90000"/>
              </a:lnSpc>
              <a:spcBef>
                <a:spcPts val="500"/>
              </a:spcBef>
              <a:buFont typeface="Arial" panose="020B0604020202020204" pitchFamily="34" charset="0"/>
              <a:buNone/>
              <a:defRPr>
                <a:solidFill>
                  <a:schemeClr val="tx1">
                    <a:tint val="75000"/>
                  </a:schemeClr>
                </a:solidFill>
              </a:defRPr>
            </a:lvl3pPr>
            <a:lvl4pPr indent="0">
              <a:lnSpc>
                <a:spcPct val="90000"/>
              </a:lnSpc>
              <a:spcBef>
                <a:spcPts val="500"/>
              </a:spcBef>
              <a:buFont typeface="Arial" panose="020B0604020202020204" pitchFamily="34" charset="0"/>
              <a:buNone/>
              <a:defRPr sz="1600">
                <a:solidFill>
                  <a:schemeClr val="tx1">
                    <a:tint val="75000"/>
                  </a:schemeClr>
                </a:solidFill>
              </a:defRPr>
            </a:lvl4pPr>
            <a:lvl5pPr indent="0">
              <a:lnSpc>
                <a:spcPct val="90000"/>
              </a:lnSpc>
              <a:spcBef>
                <a:spcPts val="500"/>
              </a:spcBef>
              <a:buFont typeface="Arial" panose="020B0604020202020204" pitchFamily="34" charset="0"/>
              <a:buNone/>
              <a:defRPr sz="1600">
                <a:solidFill>
                  <a:schemeClr val="tx1">
                    <a:tint val="75000"/>
                  </a:schemeClr>
                </a:solidFill>
              </a:defRPr>
            </a:lvl5pPr>
            <a:lvl6pPr indent="0">
              <a:lnSpc>
                <a:spcPct val="90000"/>
              </a:lnSpc>
              <a:spcBef>
                <a:spcPts val="500"/>
              </a:spcBef>
              <a:buFont typeface="Arial" panose="020B0604020202020204" pitchFamily="34" charset="0"/>
              <a:buNone/>
              <a:defRPr sz="1600">
                <a:solidFill>
                  <a:schemeClr val="tx1">
                    <a:tint val="75000"/>
                  </a:schemeClr>
                </a:solidFill>
              </a:defRPr>
            </a:lvl6pPr>
            <a:lvl7pPr indent="0">
              <a:lnSpc>
                <a:spcPct val="90000"/>
              </a:lnSpc>
              <a:spcBef>
                <a:spcPts val="500"/>
              </a:spcBef>
              <a:buFont typeface="Arial" panose="020B0604020202020204" pitchFamily="34" charset="0"/>
              <a:buNone/>
              <a:defRPr sz="1600">
                <a:solidFill>
                  <a:schemeClr val="tx1">
                    <a:tint val="75000"/>
                  </a:schemeClr>
                </a:solidFill>
              </a:defRPr>
            </a:lvl7pPr>
            <a:lvl8pPr indent="0">
              <a:lnSpc>
                <a:spcPct val="90000"/>
              </a:lnSpc>
              <a:spcBef>
                <a:spcPts val="500"/>
              </a:spcBef>
              <a:buFont typeface="Arial" panose="020B0604020202020204" pitchFamily="34" charset="0"/>
              <a:buNone/>
              <a:defRPr sz="1600">
                <a:solidFill>
                  <a:schemeClr val="tx1">
                    <a:tint val="75000"/>
                  </a:schemeClr>
                </a:solidFill>
              </a:defRPr>
            </a:lvl8pPr>
            <a:lvl9pPr indent="0">
              <a:lnSpc>
                <a:spcPct val="90000"/>
              </a:lnSpc>
              <a:spcBef>
                <a:spcPts val="500"/>
              </a:spcBef>
              <a:buFont typeface="Arial" panose="020B0604020202020204" pitchFamily="34" charset="0"/>
              <a:buNone/>
              <a:defRPr sz="1600">
                <a:solidFill>
                  <a:schemeClr val="tx1">
                    <a:tint val="75000"/>
                  </a:schemeClr>
                </a:solidFill>
              </a:defRPr>
            </a:lvl9pPr>
          </a:lstStyle>
          <a:p>
            <a:r>
              <a:rPr lang="sv-SE" sz="2000" dirty="0"/>
              <a:t>Projekt SIV 1,8-4 Miljoner</a:t>
            </a:r>
          </a:p>
        </p:txBody>
      </p:sp>
      <p:sp>
        <p:nvSpPr>
          <p:cNvPr id="10" name="Rektangel 9">
            <a:extLst>
              <a:ext uri="{FF2B5EF4-FFF2-40B4-BE49-F238E27FC236}">
                <a16:creationId xmlns:a16="http://schemas.microsoft.com/office/drawing/2014/main" id="{E924977E-93B7-8E45-9C3A-3316220FD5B7}"/>
              </a:ext>
            </a:extLst>
          </p:cNvPr>
          <p:cNvSpPr/>
          <p:nvPr/>
        </p:nvSpPr>
        <p:spPr>
          <a:xfrm>
            <a:off x="487686" y="4219365"/>
            <a:ext cx="5364000" cy="503999"/>
          </a:xfrm>
          <a:prstGeom prst="rect">
            <a:avLst/>
          </a:prstGeom>
          <a:solidFill>
            <a:srgbClr val="02A4AF">
              <a:alpha val="30196"/>
            </a:srgbClr>
          </a:solidFill>
          <a:ln>
            <a:solidFill>
              <a:srgbClr val="83A7B2">
                <a:alpha val="89020"/>
              </a:srgbClr>
            </a:solidFill>
          </a:ln>
        </p:spPr>
        <p:style>
          <a:lnRef idx="2">
            <a:scrgbClr r="0" g="0" b="0"/>
          </a:lnRef>
          <a:fillRef idx="1">
            <a:scrgbClr r="0" g="0" b="0"/>
          </a:fillRef>
          <a:effectRef idx="0">
            <a:schemeClr val="accent4">
              <a:alpha val="50000"/>
              <a:hueOff val="9800891"/>
              <a:satOff val="-40777"/>
              <a:lumOff val="9608"/>
              <a:alphaOff val="0"/>
            </a:schemeClr>
          </a:effectRef>
          <a:fontRef idx="minor">
            <a:schemeClr val="tx1"/>
          </a:fontRef>
        </p:style>
        <p:txBody>
          <a:bodyPr rtlCol="0" anchor="t" anchorCtr="0"/>
          <a:lstStyle/>
          <a:p>
            <a:pPr algn="ctr"/>
            <a:r>
              <a:rPr lang="sv-SE" sz="2000" dirty="0">
                <a:solidFill>
                  <a:srgbClr val="2E528E"/>
                </a:solidFill>
              </a:rPr>
              <a:t>Drift av teknikplattform och användarportal ?</a:t>
            </a:r>
          </a:p>
        </p:txBody>
      </p:sp>
      <p:sp>
        <p:nvSpPr>
          <p:cNvPr id="11" name="Platshållare för text 2">
            <a:extLst>
              <a:ext uri="{FF2B5EF4-FFF2-40B4-BE49-F238E27FC236}">
                <a16:creationId xmlns:a16="http://schemas.microsoft.com/office/drawing/2014/main" id="{930A3AE9-9857-4644-BEF0-D164E2C0F16E}"/>
              </a:ext>
            </a:extLst>
          </p:cNvPr>
          <p:cNvSpPr txBox="1">
            <a:spLocks/>
          </p:cNvSpPr>
          <p:nvPr/>
        </p:nvSpPr>
        <p:spPr>
          <a:xfrm>
            <a:off x="6499055" y="1320966"/>
            <a:ext cx="5580000" cy="4500000"/>
          </a:xfrm>
          <a:prstGeom prst="rect">
            <a:avLst/>
          </a:prstGeom>
          <a:solidFill>
            <a:schemeClr val="accent1">
              <a:lumMod val="20000"/>
              <a:lumOff val="80000"/>
            </a:schemeClr>
          </a:solidFill>
          <a:ln w="25400">
            <a:solidFill>
              <a:srgbClr val="2E528E"/>
            </a:solidFill>
          </a:ln>
        </p:spPr>
        <p:txBody>
          <a:bodyPr vert="horz" lIns="91440" tIns="45720" rIns="91440" bIns="45720" rtlCol="0">
            <a:normAutofit/>
          </a:bodyPr>
          <a:lstStyle>
            <a:lvl1pPr indent="0" algn="ctr">
              <a:lnSpc>
                <a:spcPct val="90000"/>
              </a:lnSpc>
              <a:spcBef>
                <a:spcPts val="1000"/>
              </a:spcBef>
              <a:buFont typeface="Arial" panose="020B0604020202020204" pitchFamily="34" charset="0"/>
              <a:buNone/>
              <a:defRPr sz="3600">
                <a:solidFill>
                  <a:srgbClr val="326892"/>
                </a:solidFill>
              </a:defRPr>
            </a:lvl1pPr>
            <a:lvl2pPr indent="0">
              <a:lnSpc>
                <a:spcPct val="90000"/>
              </a:lnSpc>
              <a:spcBef>
                <a:spcPts val="500"/>
              </a:spcBef>
              <a:buFont typeface="Arial" panose="020B0604020202020204" pitchFamily="34" charset="0"/>
              <a:buNone/>
              <a:defRPr sz="2000">
                <a:solidFill>
                  <a:schemeClr val="tx1">
                    <a:tint val="75000"/>
                  </a:schemeClr>
                </a:solidFill>
              </a:defRPr>
            </a:lvl2pPr>
            <a:lvl3pPr indent="0">
              <a:lnSpc>
                <a:spcPct val="90000"/>
              </a:lnSpc>
              <a:spcBef>
                <a:spcPts val="500"/>
              </a:spcBef>
              <a:buFont typeface="Arial" panose="020B0604020202020204" pitchFamily="34" charset="0"/>
              <a:buNone/>
              <a:defRPr>
                <a:solidFill>
                  <a:schemeClr val="tx1">
                    <a:tint val="75000"/>
                  </a:schemeClr>
                </a:solidFill>
              </a:defRPr>
            </a:lvl3pPr>
            <a:lvl4pPr indent="0">
              <a:lnSpc>
                <a:spcPct val="90000"/>
              </a:lnSpc>
              <a:spcBef>
                <a:spcPts val="500"/>
              </a:spcBef>
              <a:buFont typeface="Arial" panose="020B0604020202020204" pitchFamily="34" charset="0"/>
              <a:buNone/>
              <a:defRPr sz="1600">
                <a:solidFill>
                  <a:schemeClr val="tx1">
                    <a:tint val="75000"/>
                  </a:schemeClr>
                </a:solidFill>
              </a:defRPr>
            </a:lvl4pPr>
            <a:lvl5pPr indent="0">
              <a:lnSpc>
                <a:spcPct val="90000"/>
              </a:lnSpc>
              <a:spcBef>
                <a:spcPts val="500"/>
              </a:spcBef>
              <a:buFont typeface="Arial" panose="020B0604020202020204" pitchFamily="34" charset="0"/>
              <a:buNone/>
              <a:defRPr sz="1600">
                <a:solidFill>
                  <a:schemeClr val="tx1">
                    <a:tint val="75000"/>
                  </a:schemeClr>
                </a:solidFill>
              </a:defRPr>
            </a:lvl5pPr>
            <a:lvl6pPr indent="0">
              <a:lnSpc>
                <a:spcPct val="90000"/>
              </a:lnSpc>
              <a:spcBef>
                <a:spcPts val="500"/>
              </a:spcBef>
              <a:buFont typeface="Arial" panose="020B0604020202020204" pitchFamily="34" charset="0"/>
              <a:buNone/>
              <a:defRPr sz="1600">
                <a:solidFill>
                  <a:schemeClr val="tx1">
                    <a:tint val="75000"/>
                  </a:schemeClr>
                </a:solidFill>
              </a:defRPr>
            </a:lvl6pPr>
            <a:lvl7pPr indent="0">
              <a:lnSpc>
                <a:spcPct val="90000"/>
              </a:lnSpc>
              <a:spcBef>
                <a:spcPts val="500"/>
              </a:spcBef>
              <a:buFont typeface="Arial" panose="020B0604020202020204" pitchFamily="34" charset="0"/>
              <a:buNone/>
              <a:defRPr sz="1600">
                <a:solidFill>
                  <a:schemeClr val="tx1">
                    <a:tint val="75000"/>
                  </a:schemeClr>
                </a:solidFill>
              </a:defRPr>
            </a:lvl7pPr>
            <a:lvl8pPr indent="0">
              <a:lnSpc>
                <a:spcPct val="90000"/>
              </a:lnSpc>
              <a:spcBef>
                <a:spcPts val="500"/>
              </a:spcBef>
              <a:buFont typeface="Arial" panose="020B0604020202020204" pitchFamily="34" charset="0"/>
              <a:buNone/>
              <a:defRPr sz="1600">
                <a:solidFill>
                  <a:schemeClr val="tx1">
                    <a:tint val="75000"/>
                  </a:schemeClr>
                </a:solidFill>
              </a:defRPr>
            </a:lvl8pPr>
            <a:lvl9pPr indent="0">
              <a:lnSpc>
                <a:spcPct val="90000"/>
              </a:lnSpc>
              <a:spcBef>
                <a:spcPts val="500"/>
              </a:spcBef>
              <a:buFont typeface="Arial" panose="020B0604020202020204" pitchFamily="34" charset="0"/>
              <a:buNone/>
              <a:defRPr sz="1600">
                <a:solidFill>
                  <a:schemeClr val="tx1">
                    <a:tint val="75000"/>
                  </a:schemeClr>
                </a:solidFill>
              </a:defRPr>
            </a:lvl9pPr>
          </a:lstStyle>
          <a:p>
            <a:r>
              <a:rPr lang="sv-SE" dirty="0"/>
              <a:t>Finansieringsmodell</a:t>
            </a:r>
          </a:p>
        </p:txBody>
      </p:sp>
      <p:sp>
        <p:nvSpPr>
          <p:cNvPr id="12" name="Platshållare för text 2">
            <a:extLst>
              <a:ext uri="{FF2B5EF4-FFF2-40B4-BE49-F238E27FC236}">
                <a16:creationId xmlns:a16="http://schemas.microsoft.com/office/drawing/2014/main" id="{3EC78BB6-3F6A-A742-A615-59D23D07E1AD}"/>
              </a:ext>
            </a:extLst>
          </p:cNvPr>
          <p:cNvSpPr txBox="1">
            <a:spLocks/>
          </p:cNvSpPr>
          <p:nvPr/>
        </p:nvSpPr>
        <p:spPr>
          <a:xfrm>
            <a:off x="6610472" y="2122984"/>
            <a:ext cx="5364000" cy="503999"/>
          </a:xfrm>
          <a:prstGeom prst="rect">
            <a:avLst/>
          </a:prstGeom>
          <a:solidFill>
            <a:srgbClr val="FFFF00">
              <a:alpha val="66000"/>
            </a:srgbClr>
          </a:solidFill>
          <a:ln w="12700">
            <a:solidFill>
              <a:srgbClr val="D8DC76"/>
            </a:solidFill>
          </a:ln>
        </p:spPr>
        <p:txBody>
          <a:bodyPr vert="horz" lIns="91440" tIns="45720" rIns="91440" bIns="45720" rtlCol="0">
            <a:noAutofit/>
          </a:bodyPr>
          <a:lstStyle>
            <a:defPPr>
              <a:defRPr lang="sv-SE"/>
            </a:defPPr>
            <a:lvl1pPr indent="0" algn="ctr">
              <a:lnSpc>
                <a:spcPct val="90000"/>
              </a:lnSpc>
              <a:spcBef>
                <a:spcPts val="1000"/>
              </a:spcBef>
              <a:buFont typeface="Arial" panose="020B0604020202020204" pitchFamily="34" charset="0"/>
              <a:buNone/>
              <a:defRPr sz="2400">
                <a:solidFill>
                  <a:srgbClr val="2E528E"/>
                </a:solidFill>
              </a:defRPr>
            </a:lvl1pPr>
            <a:lvl2pPr indent="0">
              <a:lnSpc>
                <a:spcPct val="90000"/>
              </a:lnSpc>
              <a:spcBef>
                <a:spcPts val="500"/>
              </a:spcBef>
              <a:buFont typeface="Arial" panose="020B0604020202020204" pitchFamily="34" charset="0"/>
              <a:buNone/>
              <a:defRPr sz="2000">
                <a:solidFill>
                  <a:schemeClr val="tx1">
                    <a:tint val="75000"/>
                  </a:schemeClr>
                </a:solidFill>
              </a:defRPr>
            </a:lvl2pPr>
            <a:lvl3pPr indent="0">
              <a:lnSpc>
                <a:spcPct val="90000"/>
              </a:lnSpc>
              <a:spcBef>
                <a:spcPts val="500"/>
              </a:spcBef>
              <a:buFont typeface="Arial" panose="020B0604020202020204" pitchFamily="34" charset="0"/>
              <a:buNone/>
              <a:defRPr>
                <a:solidFill>
                  <a:schemeClr val="tx1">
                    <a:tint val="75000"/>
                  </a:schemeClr>
                </a:solidFill>
              </a:defRPr>
            </a:lvl3pPr>
            <a:lvl4pPr indent="0">
              <a:lnSpc>
                <a:spcPct val="90000"/>
              </a:lnSpc>
              <a:spcBef>
                <a:spcPts val="500"/>
              </a:spcBef>
              <a:buFont typeface="Arial" panose="020B0604020202020204" pitchFamily="34" charset="0"/>
              <a:buNone/>
              <a:defRPr sz="1600">
                <a:solidFill>
                  <a:schemeClr val="tx1">
                    <a:tint val="75000"/>
                  </a:schemeClr>
                </a:solidFill>
              </a:defRPr>
            </a:lvl4pPr>
            <a:lvl5pPr indent="0">
              <a:lnSpc>
                <a:spcPct val="90000"/>
              </a:lnSpc>
              <a:spcBef>
                <a:spcPts val="500"/>
              </a:spcBef>
              <a:buFont typeface="Arial" panose="020B0604020202020204" pitchFamily="34" charset="0"/>
              <a:buNone/>
              <a:defRPr sz="1600">
                <a:solidFill>
                  <a:schemeClr val="tx1">
                    <a:tint val="75000"/>
                  </a:schemeClr>
                </a:solidFill>
              </a:defRPr>
            </a:lvl5pPr>
            <a:lvl6pPr indent="0">
              <a:lnSpc>
                <a:spcPct val="90000"/>
              </a:lnSpc>
              <a:spcBef>
                <a:spcPts val="500"/>
              </a:spcBef>
              <a:buFont typeface="Arial" panose="020B0604020202020204" pitchFamily="34" charset="0"/>
              <a:buNone/>
              <a:defRPr sz="1600">
                <a:solidFill>
                  <a:schemeClr val="tx1">
                    <a:tint val="75000"/>
                  </a:schemeClr>
                </a:solidFill>
              </a:defRPr>
            </a:lvl6pPr>
            <a:lvl7pPr indent="0">
              <a:lnSpc>
                <a:spcPct val="90000"/>
              </a:lnSpc>
              <a:spcBef>
                <a:spcPts val="500"/>
              </a:spcBef>
              <a:buFont typeface="Arial" panose="020B0604020202020204" pitchFamily="34" charset="0"/>
              <a:buNone/>
              <a:defRPr sz="1600">
                <a:solidFill>
                  <a:schemeClr val="tx1">
                    <a:tint val="75000"/>
                  </a:schemeClr>
                </a:solidFill>
              </a:defRPr>
            </a:lvl7pPr>
            <a:lvl8pPr indent="0">
              <a:lnSpc>
                <a:spcPct val="90000"/>
              </a:lnSpc>
              <a:spcBef>
                <a:spcPts val="500"/>
              </a:spcBef>
              <a:buFont typeface="Arial" panose="020B0604020202020204" pitchFamily="34" charset="0"/>
              <a:buNone/>
              <a:defRPr sz="1600">
                <a:solidFill>
                  <a:schemeClr val="tx1">
                    <a:tint val="75000"/>
                  </a:schemeClr>
                </a:solidFill>
              </a:defRPr>
            </a:lvl8pPr>
            <a:lvl9pPr indent="0">
              <a:lnSpc>
                <a:spcPct val="90000"/>
              </a:lnSpc>
              <a:spcBef>
                <a:spcPts val="500"/>
              </a:spcBef>
              <a:buFont typeface="Arial" panose="020B0604020202020204" pitchFamily="34" charset="0"/>
              <a:buNone/>
              <a:defRPr sz="1600">
                <a:solidFill>
                  <a:schemeClr val="tx1">
                    <a:tint val="75000"/>
                  </a:schemeClr>
                </a:solidFill>
              </a:defRPr>
            </a:lvl9pPr>
          </a:lstStyle>
          <a:p>
            <a:r>
              <a:rPr lang="sv-SE" sz="2000" dirty="0"/>
              <a:t>Fördelas per invånarantal</a:t>
            </a:r>
          </a:p>
        </p:txBody>
      </p:sp>
      <p:sp>
        <p:nvSpPr>
          <p:cNvPr id="13" name="Rektangel 12">
            <a:extLst>
              <a:ext uri="{FF2B5EF4-FFF2-40B4-BE49-F238E27FC236}">
                <a16:creationId xmlns:a16="http://schemas.microsoft.com/office/drawing/2014/main" id="{BD5B7A91-F0B2-FA48-98EE-06C84D0347A0}"/>
              </a:ext>
            </a:extLst>
          </p:cNvPr>
          <p:cNvSpPr/>
          <p:nvPr/>
        </p:nvSpPr>
        <p:spPr>
          <a:xfrm>
            <a:off x="6610472" y="3429000"/>
            <a:ext cx="5364000" cy="503999"/>
          </a:xfrm>
          <a:prstGeom prst="rect">
            <a:avLst/>
          </a:prstGeom>
          <a:solidFill>
            <a:srgbClr val="B8E601">
              <a:alpha val="30196"/>
            </a:srgbClr>
          </a:solidFill>
          <a:ln w="12700" cap="flat" cmpd="sng" algn="ctr">
            <a:solidFill>
              <a:srgbClr val="B8E601"/>
            </a:solidFill>
            <a:prstDash val="solid"/>
            <a:miter lim="800000"/>
          </a:ln>
          <a:effectLst/>
        </p:spPr>
        <p:txBody>
          <a:bodyPr rot="0" spcFirstLastPara="0" vertOverflow="overflow" horzOverflow="overflow" vert="horz" wrap="square" lIns="0" tIns="0" rIns="0" bIns="0" numCol="1" spcCol="1270" rtlCol="0" fromWordArt="0" anchor="ctr" anchorCtr="0" forceAA="0" compatLnSpc="1">
            <a:prstTxWarp prst="textNoShape">
              <a:avLst/>
            </a:prstTxWarp>
            <a:noAutofit/>
          </a:bodyPr>
          <a:lstStyle/>
          <a:p>
            <a:pPr algn="ctr"/>
            <a:r>
              <a:rPr lang="sv-SE" sz="2000" dirty="0">
                <a:solidFill>
                  <a:srgbClr val="2E528E"/>
                </a:solidFill>
              </a:rPr>
              <a:t>Fördelas per invånarantal/år</a:t>
            </a:r>
          </a:p>
        </p:txBody>
      </p:sp>
      <p:sp>
        <p:nvSpPr>
          <p:cNvPr id="14" name="Rektangel 13">
            <a:extLst>
              <a:ext uri="{FF2B5EF4-FFF2-40B4-BE49-F238E27FC236}">
                <a16:creationId xmlns:a16="http://schemas.microsoft.com/office/drawing/2014/main" id="{690C3F08-E255-A34E-8453-DEF574959F86}"/>
              </a:ext>
            </a:extLst>
          </p:cNvPr>
          <p:cNvSpPr/>
          <p:nvPr/>
        </p:nvSpPr>
        <p:spPr>
          <a:xfrm>
            <a:off x="6602192" y="4207812"/>
            <a:ext cx="5364000" cy="503999"/>
          </a:xfrm>
          <a:prstGeom prst="rect">
            <a:avLst/>
          </a:prstGeom>
          <a:solidFill>
            <a:srgbClr val="02A4AF">
              <a:alpha val="30196"/>
            </a:srgbClr>
          </a:solidFill>
          <a:ln>
            <a:solidFill>
              <a:srgbClr val="83A7B2">
                <a:alpha val="89020"/>
              </a:srgbClr>
            </a:solidFill>
          </a:ln>
        </p:spPr>
        <p:style>
          <a:lnRef idx="2">
            <a:scrgbClr r="0" g="0" b="0"/>
          </a:lnRef>
          <a:fillRef idx="1">
            <a:scrgbClr r="0" g="0" b="0"/>
          </a:fillRef>
          <a:effectRef idx="0">
            <a:schemeClr val="accent4">
              <a:alpha val="50000"/>
              <a:hueOff val="9800891"/>
              <a:satOff val="-40777"/>
              <a:lumOff val="9608"/>
              <a:alphaOff val="0"/>
            </a:schemeClr>
          </a:effectRef>
          <a:fontRef idx="minor">
            <a:schemeClr val="tx1"/>
          </a:fontRef>
        </p:style>
        <p:txBody>
          <a:bodyPr rtlCol="0" anchor="t" anchorCtr="0"/>
          <a:lstStyle/>
          <a:p>
            <a:pPr algn="ctr"/>
            <a:r>
              <a:rPr lang="sv-SE" sz="2000" dirty="0">
                <a:solidFill>
                  <a:srgbClr val="2E528E"/>
                </a:solidFill>
              </a:rPr>
              <a:t>Fördelas per invånarantal/år</a:t>
            </a:r>
          </a:p>
        </p:txBody>
      </p:sp>
      <p:sp>
        <p:nvSpPr>
          <p:cNvPr id="15" name="Rektangel 14">
            <a:extLst>
              <a:ext uri="{FF2B5EF4-FFF2-40B4-BE49-F238E27FC236}">
                <a16:creationId xmlns:a16="http://schemas.microsoft.com/office/drawing/2014/main" id="{C05462AB-8DFA-9341-999B-59912E9AFC8F}"/>
              </a:ext>
            </a:extLst>
          </p:cNvPr>
          <p:cNvSpPr/>
          <p:nvPr/>
        </p:nvSpPr>
        <p:spPr>
          <a:xfrm>
            <a:off x="487686" y="5009730"/>
            <a:ext cx="5364000" cy="503999"/>
          </a:xfrm>
          <a:prstGeom prst="rect">
            <a:avLst/>
          </a:prstGeom>
          <a:solidFill>
            <a:srgbClr val="02A4AF">
              <a:alpha val="30196"/>
            </a:srgbClr>
          </a:solidFill>
          <a:ln>
            <a:solidFill>
              <a:srgbClr val="83A7B2">
                <a:alpha val="89020"/>
              </a:srgbClr>
            </a:solidFill>
          </a:ln>
        </p:spPr>
        <p:style>
          <a:lnRef idx="2">
            <a:scrgbClr r="0" g="0" b="0"/>
          </a:lnRef>
          <a:fillRef idx="1">
            <a:scrgbClr r="0" g="0" b="0"/>
          </a:fillRef>
          <a:effectRef idx="0">
            <a:schemeClr val="accent4">
              <a:alpha val="50000"/>
              <a:hueOff val="9800891"/>
              <a:satOff val="-40777"/>
              <a:lumOff val="9608"/>
              <a:alphaOff val="0"/>
            </a:schemeClr>
          </a:effectRef>
          <a:fontRef idx="minor">
            <a:schemeClr val="tx1"/>
          </a:fontRef>
        </p:style>
        <p:txBody>
          <a:bodyPr rtlCol="0" anchor="t" anchorCtr="0"/>
          <a:lstStyle/>
          <a:p>
            <a:pPr algn="ctr"/>
            <a:r>
              <a:rPr lang="sv-SE" sz="2000" dirty="0">
                <a:solidFill>
                  <a:srgbClr val="2E528E"/>
                </a:solidFill>
              </a:rPr>
              <a:t>Välfärdsteknik (DIS-upphandling)</a:t>
            </a:r>
          </a:p>
        </p:txBody>
      </p:sp>
      <p:sp>
        <p:nvSpPr>
          <p:cNvPr id="16" name="Rektangel 15">
            <a:extLst>
              <a:ext uri="{FF2B5EF4-FFF2-40B4-BE49-F238E27FC236}">
                <a16:creationId xmlns:a16="http://schemas.microsoft.com/office/drawing/2014/main" id="{90906F7F-D935-2B45-9130-3B3118DA205E}"/>
              </a:ext>
            </a:extLst>
          </p:cNvPr>
          <p:cNvSpPr/>
          <p:nvPr/>
        </p:nvSpPr>
        <p:spPr>
          <a:xfrm>
            <a:off x="6634890" y="5026379"/>
            <a:ext cx="5364000" cy="503999"/>
          </a:xfrm>
          <a:prstGeom prst="rect">
            <a:avLst/>
          </a:prstGeom>
          <a:solidFill>
            <a:srgbClr val="02A4AF">
              <a:alpha val="30196"/>
            </a:srgbClr>
          </a:solidFill>
          <a:ln>
            <a:solidFill>
              <a:srgbClr val="83A7B2">
                <a:alpha val="89020"/>
              </a:srgbClr>
            </a:solidFill>
          </a:ln>
        </p:spPr>
        <p:style>
          <a:lnRef idx="2">
            <a:scrgbClr r="0" g="0" b="0"/>
          </a:lnRef>
          <a:fillRef idx="1">
            <a:scrgbClr r="0" g="0" b="0"/>
          </a:fillRef>
          <a:effectRef idx="0">
            <a:schemeClr val="accent4">
              <a:alpha val="50000"/>
              <a:hueOff val="9800891"/>
              <a:satOff val="-40777"/>
              <a:lumOff val="9608"/>
              <a:alphaOff val="0"/>
            </a:schemeClr>
          </a:effectRef>
          <a:fontRef idx="minor">
            <a:schemeClr val="tx1"/>
          </a:fontRef>
        </p:style>
        <p:txBody>
          <a:bodyPr rtlCol="0" anchor="t" anchorCtr="0"/>
          <a:lstStyle/>
          <a:p>
            <a:pPr algn="ctr"/>
            <a:r>
              <a:rPr lang="sv-SE" sz="2000" dirty="0">
                <a:solidFill>
                  <a:srgbClr val="2E528E"/>
                </a:solidFill>
              </a:rPr>
              <a:t>Hyra/månad</a:t>
            </a:r>
          </a:p>
        </p:txBody>
      </p:sp>
      <p:pic>
        <p:nvPicPr>
          <p:cNvPr id="7" name="Bild 6" descr="Pil: rak">
            <a:extLst>
              <a:ext uri="{FF2B5EF4-FFF2-40B4-BE49-F238E27FC236}">
                <a16:creationId xmlns:a16="http://schemas.microsoft.com/office/drawing/2014/main" id="{A4B26EE6-41D0-F449-AEF9-0D01D569919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a:off x="5759668" y="1928009"/>
            <a:ext cx="914400" cy="914400"/>
          </a:xfrm>
          <a:prstGeom prst="rect">
            <a:avLst/>
          </a:prstGeom>
        </p:spPr>
      </p:pic>
      <p:pic>
        <p:nvPicPr>
          <p:cNvPr id="18" name="Bild 17" descr="Pil: rak">
            <a:extLst>
              <a:ext uri="{FF2B5EF4-FFF2-40B4-BE49-F238E27FC236}">
                <a16:creationId xmlns:a16="http://schemas.microsoft.com/office/drawing/2014/main" id="{0673CC4A-BC2E-E046-B2F3-318266CBA70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a:off x="5687792" y="3298800"/>
            <a:ext cx="914400" cy="914400"/>
          </a:xfrm>
          <a:prstGeom prst="rect">
            <a:avLst/>
          </a:prstGeom>
        </p:spPr>
      </p:pic>
      <p:pic>
        <p:nvPicPr>
          <p:cNvPr id="19" name="Bild 18" descr="Pil: rak">
            <a:extLst>
              <a:ext uri="{FF2B5EF4-FFF2-40B4-BE49-F238E27FC236}">
                <a16:creationId xmlns:a16="http://schemas.microsoft.com/office/drawing/2014/main" id="{CBCD10E0-1741-CB46-9DD8-FB9258A2493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a:off x="5744224" y="4060737"/>
            <a:ext cx="914400" cy="914400"/>
          </a:xfrm>
          <a:prstGeom prst="rect">
            <a:avLst/>
          </a:prstGeom>
        </p:spPr>
      </p:pic>
      <p:pic>
        <p:nvPicPr>
          <p:cNvPr id="20" name="Bild 19" descr="Pil: rak">
            <a:extLst>
              <a:ext uri="{FF2B5EF4-FFF2-40B4-BE49-F238E27FC236}">
                <a16:creationId xmlns:a16="http://schemas.microsoft.com/office/drawing/2014/main" id="{20D2F3DE-E8D5-3646-A3DA-C0FB8A68094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a:off x="5720490" y="4830334"/>
            <a:ext cx="914400" cy="914400"/>
          </a:xfrm>
          <a:prstGeom prst="rect">
            <a:avLst/>
          </a:prstGeom>
        </p:spPr>
      </p:pic>
    </p:spTree>
    <p:extLst>
      <p:ext uri="{BB962C8B-B14F-4D97-AF65-F5344CB8AC3E}">
        <p14:creationId xmlns:p14="http://schemas.microsoft.com/office/powerpoint/2010/main" val="133460319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6" grpId="0" animBg="1"/>
      <p:bldP spid="8" grpId="0" animBg="1"/>
      <p:bldP spid="10" grpId="0" animBg="1"/>
      <p:bldP spid="11" grpId="0" animBg="1"/>
      <p:bldP spid="12" grpId="0" animBg="1"/>
      <p:bldP spid="13" grpId="0" animBg="1"/>
      <p:bldP spid="14" grpId="0" animBg="1"/>
      <p:bldP spid="15" grpId="0" animBg="1"/>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Rektangel 83">
            <a:extLst>
              <a:ext uri="{FF2B5EF4-FFF2-40B4-BE49-F238E27FC236}">
                <a16:creationId xmlns:a16="http://schemas.microsoft.com/office/drawing/2014/main" id="{2FC5790A-A630-804D-BE9A-926BC2F13B0D}"/>
              </a:ext>
            </a:extLst>
          </p:cNvPr>
          <p:cNvSpPr/>
          <p:nvPr/>
        </p:nvSpPr>
        <p:spPr>
          <a:xfrm>
            <a:off x="201430" y="2215950"/>
            <a:ext cx="10747965" cy="838449"/>
          </a:xfrm>
          <a:prstGeom prst="rect">
            <a:avLst/>
          </a:prstGeom>
          <a:solidFill>
            <a:schemeClr val="accent2">
              <a:alpha val="78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t" anchorCtr="0"/>
          <a:lstStyle/>
          <a:p>
            <a:r>
              <a:rPr lang="sv-SE" sz="2400" dirty="0">
                <a:solidFill>
                  <a:schemeClr val="bg1"/>
                </a:solidFill>
              </a:rPr>
              <a:t>Kommun</a:t>
            </a:r>
            <a:endParaRPr lang="sv-SE" dirty="0">
              <a:solidFill>
                <a:schemeClr val="bg1"/>
              </a:solidFill>
            </a:endParaRPr>
          </a:p>
        </p:txBody>
      </p:sp>
      <p:cxnSp>
        <p:nvCxnSpPr>
          <p:cNvPr id="27" name="Rak 26">
            <a:extLst>
              <a:ext uri="{FF2B5EF4-FFF2-40B4-BE49-F238E27FC236}">
                <a16:creationId xmlns:a16="http://schemas.microsoft.com/office/drawing/2014/main" id="{631FF833-B518-114E-B53A-28A0FE19C29C}"/>
              </a:ext>
            </a:extLst>
          </p:cNvPr>
          <p:cNvCxnSpPr>
            <a:cxnSpLocks/>
          </p:cNvCxnSpPr>
          <p:nvPr/>
        </p:nvCxnSpPr>
        <p:spPr>
          <a:xfrm>
            <a:off x="10974990" y="1329948"/>
            <a:ext cx="41969" cy="4684332"/>
          </a:xfrm>
          <a:prstGeom prst="line">
            <a:avLst/>
          </a:prstGeom>
          <a:ln w="15875" cmpd="sng">
            <a:solidFill>
              <a:schemeClr val="tx1">
                <a:lumMod val="75000"/>
                <a:lumOff val="25000"/>
              </a:schemeClr>
            </a:solidFill>
            <a:prstDash val="solid"/>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2" name="Rubrik 1">
            <a:extLst>
              <a:ext uri="{FF2B5EF4-FFF2-40B4-BE49-F238E27FC236}">
                <a16:creationId xmlns:a16="http://schemas.microsoft.com/office/drawing/2014/main" id="{224FEE16-094B-5546-9713-5759AFC91F56}"/>
              </a:ext>
            </a:extLst>
          </p:cNvPr>
          <p:cNvSpPr>
            <a:spLocks noGrp="1"/>
          </p:cNvSpPr>
          <p:nvPr>
            <p:ph type="title"/>
          </p:nvPr>
        </p:nvSpPr>
        <p:spPr>
          <a:xfrm>
            <a:off x="593880" y="356653"/>
            <a:ext cx="9599083" cy="820738"/>
          </a:xfrm>
        </p:spPr>
        <p:txBody>
          <a:bodyPr/>
          <a:lstStyle/>
          <a:p>
            <a:r>
              <a:rPr lang="sv-SE" dirty="0"/>
              <a:t>Finansiering</a:t>
            </a:r>
          </a:p>
        </p:txBody>
      </p:sp>
      <p:cxnSp>
        <p:nvCxnSpPr>
          <p:cNvPr id="5" name="Rak 4">
            <a:extLst>
              <a:ext uri="{FF2B5EF4-FFF2-40B4-BE49-F238E27FC236}">
                <a16:creationId xmlns:a16="http://schemas.microsoft.com/office/drawing/2014/main" id="{6FE980B3-5902-AF4C-AE72-68870FD0BF29}"/>
              </a:ext>
            </a:extLst>
          </p:cNvPr>
          <p:cNvCxnSpPr>
            <a:cxnSpLocks/>
          </p:cNvCxnSpPr>
          <p:nvPr/>
        </p:nvCxnSpPr>
        <p:spPr>
          <a:xfrm flipH="1">
            <a:off x="201430" y="1329948"/>
            <a:ext cx="12371" cy="4684332"/>
          </a:xfrm>
          <a:prstGeom prst="line">
            <a:avLst/>
          </a:prstGeom>
          <a:ln w="15875" cmpd="sng">
            <a:solidFill>
              <a:schemeClr val="tx1">
                <a:lumMod val="75000"/>
                <a:lumOff val="25000"/>
              </a:schemeClr>
            </a:solidFill>
            <a:prstDash val="solid"/>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18" name="Textruta 72">
            <a:extLst>
              <a:ext uri="{FF2B5EF4-FFF2-40B4-BE49-F238E27FC236}">
                <a16:creationId xmlns:a16="http://schemas.microsoft.com/office/drawing/2014/main" id="{64456D22-17A8-CD46-B19F-82438A2316E1}"/>
              </a:ext>
            </a:extLst>
          </p:cNvPr>
          <p:cNvSpPr txBox="1"/>
          <p:nvPr/>
        </p:nvSpPr>
        <p:spPr>
          <a:xfrm>
            <a:off x="690019" y="5662305"/>
            <a:ext cx="504000" cy="180000"/>
          </a:xfrm>
          <a:prstGeom prst="rect">
            <a:avLst/>
          </a:prstGeom>
          <a:noFill/>
          <a:ln>
            <a:solidFill>
              <a:schemeClr val="accent6">
                <a:lumMod val="75000"/>
              </a:schemeClr>
            </a:solidFill>
          </a:ln>
        </p:spPr>
        <p:txBody>
          <a:bodyPr wrap="square" lIns="0" tIns="0" rIns="0" bIns="0" rtlCol="0">
            <a:noAutofit/>
          </a:bodyPr>
          <a:lstStyle/>
          <a:p>
            <a:pPr algn="ctr" rtl="0"/>
            <a:r>
              <a:rPr lang="sv-SE" sz="1000" b="1" dirty="0">
                <a:solidFill>
                  <a:schemeClr val="tx1">
                    <a:lumMod val="65000"/>
                    <a:lumOff val="35000"/>
                  </a:schemeClr>
                </a:solidFill>
                <a:latin typeface="Trebuchet MS" panose="020B0603020202020204" pitchFamily="34" charset="0"/>
              </a:rPr>
              <a:t>Kv1</a:t>
            </a:r>
            <a:endParaRPr lang="sv-SE" sz="1000" dirty="0">
              <a:solidFill>
                <a:schemeClr val="tx1">
                  <a:lumMod val="65000"/>
                  <a:lumOff val="35000"/>
                </a:schemeClr>
              </a:solidFill>
              <a:latin typeface="Trebuchet MS" panose="020B0603020202020204" pitchFamily="34" charset="0"/>
            </a:endParaRPr>
          </a:p>
        </p:txBody>
      </p:sp>
      <p:sp>
        <p:nvSpPr>
          <p:cNvPr id="19" name="Textruta 73">
            <a:extLst>
              <a:ext uri="{FF2B5EF4-FFF2-40B4-BE49-F238E27FC236}">
                <a16:creationId xmlns:a16="http://schemas.microsoft.com/office/drawing/2014/main" id="{B1E0F208-DDE8-0047-AF03-C29347FE2BD6}"/>
              </a:ext>
            </a:extLst>
          </p:cNvPr>
          <p:cNvSpPr txBox="1"/>
          <p:nvPr/>
        </p:nvSpPr>
        <p:spPr>
          <a:xfrm>
            <a:off x="3845672" y="5662305"/>
            <a:ext cx="504000" cy="180000"/>
          </a:xfrm>
          <a:prstGeom prst="rect">
            <a:avLst/>
          </a:prstGeom>
          <a:noFill/>
          <a:ln>
            <a:solidFill>
              <a:schemeClr val="accent6">
                <a:lumMod val="75000"/>
              </a:schemeClr>
            </a:solidFill>
          </a:ln>
        </p:spPr>
        <p:txBody>
          <a:bodyPr wrap="square" lIns="0" tIns="0" rIns="0" bIns="0" rtlCol="0">
            <a:noAutofit/>
          </a:bodyPr>
          <a:lstStyle/>
          <a:p>
            <a:pPr algn="ctr" rtl="0"/>
            <a:r>
              <a:rPr lang="sv-SE" sz="1000" b="1" dirty="0">
                <a:solidFill>
                  <a:schemeClr val="tx1">
                    <a:lumMod val="65000"/>
                    <a:lumOff val="35000"/>
                  </a:schemeClr>
                </a:solidFill>
                <a:latin typeface="Trebuchet MS" panose="020B0603020202020204" pitchFamily="34" charset="0"/>
              </a:rPr>
              <a:t>Kv3</a:t>
            </a:r>
            <a:endParaRPr lang="sv-SE" sz="1000" dirty="0">
              <a:solidFill>
                <a:schemeClr val="tx1">
                  <a:lumMod val="65000"/>
                  <a:lumOff val="35000"/>
                </a:schemeClr>
              </a:solidFill>
              <a:latin typeface="Trebuchet MS" panose="020B0603020202020204" pitchFamily="34" charset="0"/>
            </a:endParaRPr>
          </a:p>
        </p:txBody>
      </p:sp>
      <p:sp>
        <p:nvSpPr>
          <p:cNvPr id="20" name="Textruta 74">
            <a:extLst>
              <a:ext uri="{FF2B5EF4-FFF2-40B4-BE49-F238E27FC236}">
                <a16:creationId xmlns:a16="http://schemas.microsoft.com/office/drawing/2014/main" id="{6B7A3EB7-D08B-3845-A840-12E8EE9A3BCC}"/>
              </a:ext>
            </a:extLst>
          </p:cNvPr>
          <p:cNvSpPr txBox="1"/>
          <p:nvPr/>
        </p:nvSpPr>
        <p:spPr>
          <a:xfrm>
            <a:off x="5318340" y="5662305"/>
            <a:ext cx="504000" cy="180000"/>
          </a:xfrm>
          <a:prstGeom prst="rect">
            <a:avLst/>
          </a:prstGeom>
          <a:noFill/>
          <a:ln>
            <a:solidFill>
              <a:schemeClr val="accent6">
                <a:lumMod val="75000"/>
              </a:schemeClr>
            </a:solidFill>
          </a:ln>
        </p:spPr>
        <p:txBody>
          <a:bodyPr wrap="square" lIns="0" tIns="0" rIns="0" bIns="0" rtlCol="0">
            <a:noAutofit/>
          </a:bodyPr>
          <a:lstStyle/>
          <a:p>
            <a:pPr algn="ctr" rtl="0"/>
            <a:r>
              <a:rPr lang="sv-SE" sz="1000" b="1" dirty="0">
                <a:solidFill>
                  <a:schemeClr val="tx1">
                    <a:lumMod val="65000"/>
                    <a:lumOff val="35000"/>
                  </a:schemeClr>
                </a:solidFill>
                <a:latin typeface="Trebuchet MS" panose="020B0603020202020204" pitchFamily="34" charset="0"/>
              </a:rPr>
              <a:t>Kv4</a:t>
            </a:r>
            <a:endParaRPr lang="sv-SE" sz="1000" dirty="0">
              <a:solidFill>
                <a:schemeClr val="tx1">
                  <a:lumMod val="65000"/>
                  <a:lumOff val="35000"/>
                </a:schemeClr>
              </a:solidFill>
              <a:latin typeface="Trebuchet MS" panose="020B0603020202020204" pitchFamily="34" charset="0"/>
            </a:endParaRPr>
          </a:p>
        </p:txBody>
      </p:sp>
      <p:sp>
        <p:nvSpPr>
          <p:cNvPr id="21" name="Textruta 72">
            <a:extLst>
              <a:ext uri="{FF2B5EF4-FFF2-40B4-BE49-F238E27FC236}">
                <a16:creationId xmlns:a16="http://schemas.microsoft.com/office/drawing/2014/main" id="{0914E886-F6F5-E846-82E0-E8CFD740D001}"/>
              </a:ext>
            </a:extLst>
          </p:cNvPr>
          <p:cNvSpPr txBox="1"/>
          <p:nvPr/>
        </p:nvSpPr>
        <p:spPr>
          <a:xfrm>
            <a:off x="2257299" y="5662305"/>
            <a:ext cx="504000" cy="180000"/>
          </a:xfrm>
          <a:prstGeom prst="rect">
            <a:avLst/>
          </a:prstGeom>
          <a:noFill/>
          <a:ln>
            <a:solidFill>
              <a:schemeClr val="accent6">
                <a:lumMod val="75000"/>
              </a:schemeClr>
            </a:solidFill>
          </a:ln>
        </p:spPr>
        <p:txBody>
          <a:bodyPr wrap="square" lIns="0" tIns="0" rIns="0" bIns="0" rtlCol="0">
            <a:noAutofit/>
          </a:bodyPr>
          <a:lstStyle/>
          <a:p>
            <a:pPr algn="ctr" rtl="0"/>
            <a:r>
              <a:rPr lang="sv-SE" sz="1000" b="1" dirty="0">
                <a:solidFill>
                  <a:schemeClr val="tx1">
                    <a:lumMod val="65000"/>
                    <a:lumOff val="35000"/>
                  </a:schemeClr>
                </a:solidFill>
                <a:latin typeface="Trebuchet MS" panose="020B0603020202020204" pitchFamily="34" charset="0"/>
              </a:rPr>
              <a:t>Kv2</a:t>
            </a:r>
            <a:endParaRPr lang="sv-SE" sz="1000" dirty="0">
              <a:solidFill>
                <a:schemeClr val="tx1">
                  <a:lumMod val="65000"/>
                  <a:lumOff val="35000"/>
                </a:schemeClr>
              </a:solidFill>
              <a:latin typeface="Trebuchet MS" panose="020B0603020202020204" pitchFamily="34" charset="0"/>
            </a:endParaRPr>
          </a:p>
        </p:txBody>
      </p:sp>
      <p:cxnSp>
        <p:nvCxnSpPr>
          <p:cNvPr id="22" name="Rak 21">
            <a:extLst>
              <a:ext uri="{FF2B5EF4-FFF2-40B4-BE49-F238E27FC236}">
                <a16:creationId xmlns:a16="http://schemas.microsoft.com/office/drawing/2014/main" id="{672D732E-57DE-AB4A-8D9C-CC4549A7CF6F}"/>
              </a:ext>
            </a:extLst>
          </p:cNvPr>
          <p:cNvCxnSpPr>
            <a:cxnSpLocks/>
          </p:cNvCxnSpPr>
          <p:nvPr/>
        </p:nvCxnSpPr>
        <p:spPr>
          <a:xfrm>
            <a:off x="12110828" y="5222929"/>
            <a:ext cx="0" cy="238563"/>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23" name="Rak 22">
            <a:extLst>
              <a:ext uri="{FF2B5EF4-FFF2-40B4-BE49-F238E27FC236}">
                <a16:creationId xmlns:a16="http://schemas.microsoft.com/office/drawing/2014/main" id="{83A8EA4B-ADDC-5A4D-B107-6C1BDAB48520}"/>
              </a:ext>
            </a:extLst>
          </p:cNvPr>
          <p:cNvCxnSpPr>
            <a:cxnSpLocks/>
          </p:cNvCxnSpPr>
          <p:nvPr/>
        </p:nvCxnSpPr>
        <p:spPr>
          <a:xfrm>
            <a:off x="12248669" y="5222929"/>
            <a:ext cx="0" cy="791353"/>
          </a:xfrm>
          <a:prstGeom prst="line">
            <a:avLst/>
          </a:prstGeom>
          <a:ln w="15875" cmpd="sng">
            <a:solidFill>
              <a:schemeClr val="tx1">
                <a:lumMod val="75000"/>
                <a:lumOff val="25000"/>
              </a:schemeClr>
            </a:solidFill>
            <a:prstDash val="solid"/>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25" name="Textruta 72">
            <a:extLst>
              <a:ext uri="{FF2B5EF4-FFF2-40B4-BE49-F238E27FC236}">
                <a16:creationId xmlns:a16="http://schemas.microsoft.com/office/drawing/2014/main" id="{57D4940C-7310-E246-8991-7E3E8FF0FA47}"/>
              </a:ext>
            </a:extLst>
          </p:cNvPr>
          <p:cNvSpPr txBox="1"/>
          <p:nvPr/>
        </p:nvSpPr>
        <p:spPr>
          <a:xfrm>
            <a:off x="6893193" y="5662305"/>
            <a:ext cx="504000" cy="180000"/>
          </a:xfrm>
          <a:prstGeom prst="rect">
            <a:avLst/>
          </a:prstGeom>
          <a:noFill/>
          <a:ln>
            <a:solidFill>
              <a:schemeClr val="accent6">
                <a:lumMod val="75000"/>
              </a:schemeClr>
            </a:solidFill>
          </a:ln>
        </p:spPr>
        <p:txBody>
          <a:bodyPr wrap="square" lIns="0" tIns="0" rIns="0" bIns="0" rtlCol="0">
            <a:noAutofit/>
          </a:bodyPr>
          <a:lstStyle/>
          <a:p>
            <a:pPr algn="ctr" rtl="0"/>
            <a:r>
              <a:rPr lang="sv-SE" sz="1000" b="1" dirty="0">
                <a:solidFill>
                  <a:schemeClr val="tx1">
                    <a:lumMod val="65000"/>
                    <a:lumOff val="35000"/>
                  </a:schemeClr>
                </a:solidFill>
                <a:latin typeface="Trebuchet MS" panose="020B0603020202020204" pitchFamily="34" charset="0"/>
              </a:rPr>
              <a:t>Kv1</a:t>
            </a:r>
            <a:endParaRPr lang="sv-SE" sz="1000" dirty="0">
              <a:solidFill>
                <a:schemeClr val="tx1">
                  <a:lumMod val="65000"/>
                  <a:lumOff val="35000"/>
                </a:schemeClr>
              </a:solidFill>
              <a:latin typeface="Trebuchet MS" panose="020B0603020202020204" pitchFamily="34" charset="0"/>
            </a:endParaRPr>
          </a:p>
        </p:txBody>
      </p:sp>
      <p:sp>
        <p:nvSpPr>
          <p:cNvPr id="26" name="Textruta 72">
            <a:extLst>
              <a:ext uri="{FF2B5EF4-FFF2-40B4-BE49-F238E27FC236}">
                <a16:creationId xmlns:a16="http://schemas.microsoft.com/office/drawing/2014/main" id="{29216599-00AA-044A-AD32-43CF13D7C27F}"/>
              </a:ext>
            </a:extLst>
          </p:cNvPr>
          <p:cNvSpPr txBox="1"/>
          <p:nvPr/>
        </p:nvSpPr>
        <p:spPr>
          <a:xfrm>
            <a:off x="8336156" y="5662305"/>
            <a:ext cx="504000" cy="180000"/>
          </a:xfrm>
          <a:prstGeom prst="rect">
            <a:avLst/>
          </a:prstGeom>
          <a:noFill/>
          <a:ln>
            <a:solidFill>
              <a:schemeClr val="accent6">
                <a:lumMod val="75000"/>
              </a:schemeClr>
            </a:solidFill>
          </a:ln>
        </p:spPr>
        <p:txBody>
          <a:bodyPr wrap="square" lIns="0" tIns="0" rIns="0" bIns="0" rtlCol="0">
            <a:noAutofit/>
          </a:bodyPr>
          <a:lstStyle/>
          <a:p>
            <a:pPr algn="ctr" rtl="0"/>
            <a:r>
              <a:rPr lang="sv-SE" sz="1000" b="1" dirty="0">
                <a:solidFill>
                  <a:schemeClr val="tx1">
                    <a:lumMod val="65000"/>
                    <a:lumOff val="35000"/>
                  </a:schemeClr>
                </a:solidFill>
                <a:latin typeface="Trebuchet MS" panose="020B0603020202020204" pitchFamily="34" charset="0"/>
              </a:rPr>
              <a:t>Kv2</a:t>
            </a:r>
            <a:endParaRPr lang="sv-SE" sz="1000" dirty="0">
              <a:solidFill>
                <a:schemeClr val="tx1">
                  <a:lumMod val="65000"/>
                  <a:lumOff val="35000"/>
                </a:schemeClr>
              </a:solidFill>
              <a:latin typeface="Trebuchet MS" panose="020B0603020202020204" pitchFamily="34" charset="0"/>
            </a:endParaRPr>
          </a:p>
        </p:txBody>
      </p:sp>
      <p:cxnSp>
        <p:nvCxnSpPr>
          <p:cNvPr id="28" name="Rak 27">
            <a:extLst>
              <a:ext uri="{FF2B5EF4-FFF2-40B4-BE49-F238E27FC236}">
                <a16:creationId xmlns:a16="http://schemas.microsoft.com/office/drawing/2014/main" id="{DBC521CF-590B-8746-91CA-56E5CD96DB43}"/>
              </a:ext>
            </a:extLst>
          </p:cNvPr>
          <p:cNvCxnSpPr>
            <a:cxnSpLocks/>
          </p:cNvCxnSpPr>
          <p:nvPr/>
        </p:nvCxnSpPr>
        <p:spPr>
          <a:xfrm flipH="1">
            <a:off x="1742688" y="1328045"/>
            <a:ext cx="6315" cy="4674379"/>
          </a:xfrm>
          <a:prstGeom prst="line">
            <a:avLst/>
          </a:prstGeom>
          <a:ln cmpd="sng">
            <a:solidFill>
              <a:schemeClr val="accent6">
                <a:lumMod val="7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29" name="Rak 28">
            <a:extLst>
              <a:ext uri="{FF2B5EF4-FFF2-40B4-BE49-F238E27FC236}">
                <a16:creationId xmlns:a16="http://schemas.microsoft.com/office/drawing/2014/main" id="{9704FAF2-618B-CF44-8FE7-B9D061D4A60E}"/>
              </a:ext>
            </a:extLst>
          </p:cNvPr>
          <p:cNvCxnSpPr>
            <a:cxnSpLocks/>
          </p:cNvCxnSpPr>
          <p:nvPr/>
        </p:nvCxnSpPr>
        <p:spPr>
          <a:xfrm flipH="1">
            <a:off x="3277890" y="1328045"/>
            <a:ext cx="13463" cy="4686235"/>
          </a:xfrm>
          <a:prstGeom prst="line">
            <a:avLst/>
          </a:prstGeom>
          <a:ln cmpd="sng">
            <a:solidFill>
              <a:schemeClr val="accent6">
                <a:lumMod val="7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30" name="Rak 29">
            <a:extLst>
              <a:ext uri="{FF2B5EF4-FFF2-40B4-BE49-F238E27FC236}">
                <a16:creationId xmlns:a16="http://schemas.microsoft.com/office/drawing/2014/main" id="{905314B2-C05F-7C4E-BBF3-61901D3F0E92}"/>
              </a:ext>
            </a:extLst>
          </p:cNvPr>
          <p:cNvCxnSpPr>
            <a:cxnSpLocks/>
          </p:cNvCxnSpPr>
          <p:nvPr/>
        </p:nvCxnSpPr>
        <p:spPr>
          <a:xfrm>
            <a:off x="4820240" y="1339901"/>
            <a:ext cx="0" cy="4674379"/>
          </a:xfrm>
          <a:prstGeom prst="line">
            <a:avLst/>
          </a:prstGeom>
          <a:ln cmpd="sng">
            <a:solidFill>
              <a:schemeClr val="accent6">
                <a:lumMod val="7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31" name="Rak 30">
            <a:extLst>
              <a:ext uri="{FF2B5EF4-FFF2-40B4-BE49-F238E27FC236}">
                <a16:creationId xmlns:a16="http://schemas.microsoft.com/office/drawing/2014/main" id="{C579F740-539E-A64C-99EB-745C5120CF93}"/>
              </a:ext>
            </a:extLst>
          </p:cNvPr>
          <p:cNvCxnSpPr>
            <a:cxnSpLocks/>
          </p:cNvCxnSpPr>
          <p:nvPr/>
        </p:nvCxnSpPr>
        <p:spPr>
          <a:xfrm>
            <a:off x="6382200" y="1353923"/>
            <a:ext cx="0" cy="4674379"/>
          </a:xfrm>
          <a:prstGeom prst="line">
            <a:avLst/>
          </a:prstGeom>
          <a:ln cmpd="sng">
            <a:solidFill>
              <a:schemeClr val="accent6">
                <a:lumMod val="7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32" name="Rak 31">
            <a:extLst>
              <a:ext uri="{FF2B5EF4-FFF2-40B4-BE49-F238E27FC236}">
                <a16:creationId xmlns:a16="http://schemas.microsoft.com/office/drawing/2014/main" id="{1C3B2A64-84AB-3E48-8673-6E4DAF78DC7C}"/>
              </a:ext>
            </a:extLst>
          </p:cNvPr>
          <p:cNvCxnSpPr>
            <a:cxnSpLocks/>
          </p:cNvCxnSpPr>
          <p:nvPr/>
        </p:nvCxnSpPr>
        <p:spPr>
          <a:xfrm flipH="1">
            <a:off x="7878014" y="1339901"/>
            <a:ext cx="14353" cy="4712377"/>
          </a:xfrm>
          <a:prstGeom prst="line">
            <a:avLst/>
          </a:prstGeom>
          <a:ln cmpd="sng">
            <a:solidFill>
              <a:schemeClr val="accent6">
                <a:lumMod val="7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33" name="Rak 32">
            <a:extLst>
              <a:ext uri="{FF2B5EF4-FFF2-40B4-BE49-F238E27FC236}">
                <a16:creationId xmlns:a16="http://schemas.microsoft.com/office/drawing/2014/main" id="{FBAD57C0-B12E-CB4F-901C-2FBA51CA18FE}"/>
              </a:ext>
            </a:extLst>
          </p:cNvPr>
          <p:cNvCxnSpPr>
            <a:cxnSpLocks/>
          </p:cNvCxnSpPr>
          <p:nvPr/>
        </p:nvCxnSpPr>
        <p:spPr>
          <a:xfrm>
            <a:off x="9421254" y="1353923"/>
            <a:ext cx="24848" cy="4684332"/>
          </a:xfrm>
          <a:prstGeom prst="line">
            <a:avLst/>
          </a:prstGeom>
          <a:ln cmpd="sng">
            <a:solidFill>
              <a:schemeClr val="accent6">
                <a:lumMod val="7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49" name="Femhörning 48">
            <a:extLst>
              <a:ext uri="{FF2B5EF4-FFF2-40B4-BE49-F238E27FC236}">
                <a16:creationId xmlns:a16="http://schemas.microsoft.com/office/drawing/2014/main" id="{F2753F6F-955E-C641-9428-6B3482DF8198}"/>
              </a:ext>
            </a:extLst>
          </p:cNvPr>
          <p:cNvSpPr/>
          <p:nvPr/>
        </p:nvSpPr>
        <p:spPr>
          <a:xfrm>
            <a:off x="233629" y="3045934"/>
            <a:ext cx="871377" cy="421126"/>
          </a:xfrm>
          <a:prstGeom prst="homePlat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dirty="0">
                <a:solidFill>
                  <a:schemeClr val="bg1"/>
                </a:solidFill>
              </a:rPr>
              <a:t>Uppstart</a:t>
            </a:r>
          </a:p>
        </p:txBody>
      </p:sp>
      <p:sp>
        <p:nvSpPr>
          <p:cNvPr id="56" name="Femhörning 55">
            <a:extLst>
              <a:ext uri="{FF2B5EF4-FFF2-40B4-BE49-F238E27FC236}">
                <a16:creationId xmlns:a16="http://schemas.microsoft.com/office/drawing/2014/main" id="{0A814EF4-2AB2-084C-A4E9-DF2B44F4584E}"/>
              </a:ext>
            </a:extLst>
          </p:cNvPr>
          <p:cNvSpPr/>
          <p:nvPr/>
        </p:nvSpPr>
        <p:spPr>
          <a:xfrm>
            <a:off x="2170753" y="3620951"/>
            <a:ext cx="1972446" cy="421126"/>
          </a:xfrm>
          <a:prstGeom prst="homePlat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dirty="0"/>
              <a:t>Upphandling </a:t>
            </a:r>
          </a:p>
        </p:txBody>
      </p:sp>
      <p:sp>
        <p:nvSpPr>
          <p:cNvPr id="67" name="Femhörning 66">
            <a:extLst>
              <a:ext uri="{FF2B5EF4-FFF2-40B4-BE49-F238E27FC236}">
                <a16:creationId xmlns:a16="http://schemas.microsoft.com/office/drawing/2014/main" id="{47A8F41F-3943-3A47-B899-8908C1A0344A}"/>
              </a:ext>
            </a:extLst>
          </p:cNvPr>
          <p:cNvSpPr/>
          <p:nvPr/>
        </p:nvSpPr>
        <p:spPr>
          <a:xfrm>
            <a:off x="3266503" y="3894086"/>
            <a:ext cx="3210873" cy="1046082"/>
          </a:xfrm>
          <a:prstGeom prst="homePlat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dirty="0"/>
              <a:t>Sätt upp system </a:t>
            </a:r>
          </a:p>
          <a:p>
            <a:r>
              <a:rPr lang="sv-SE" sz="1200" dirty="0"/>
              <a:t>och pilot</a:t>
            </a:r>
          </a:p>
        </p:txBody>
      </p:sp>
      <p:sp>
        <p:nvSpPr>
          <p:cNvPr id="17" name="Textruta 194">
            <a:extLst>
              <a:ext uri="{FF2B5EF4-FFF2-40B4-BE49-F238E27FC236}">
                <a16:creationId xmlns:a16="http://schemas.microsoft.com/office/drawing/2014/main" id="{D525A154-ADFF-E94E-B3D1-92B3CE335AEF}"/>
              </a:ext>
            </a:extLst>
          </p:cNvPr>
          <p:cNvSpPr txBox="1"/>
          <p:nvPr/>
        </p:nvSpPr>
        <p:spPr>
          <a:xfrm>
            <a:off x="201430" y="5912123"/>
            <a:ext cx="6180770" cy="288000"/>
          </a:xfrm>
          <a:prstGeom prst="rect">
            <a:avLst/>
          </a:prstGeom>
          <a:solidFill>
            <a:schemeClr val="bg1">
              <a:lumMod val="85000"/>
            </a:schemeClr>
          </a:solidFill>
          <a:ln>
            <a:noFill/>
          </a:ln>
        </p:spPr>
        <p:txBody>
          <a:bodyPr wrap="square" lIns="0" tIns="0" rIns="0" bIns="0" rtlCol="0">
            <a:noAutofit/>
          </a:bodyPr>
          <a:lstStyle/>
          <a:p>
            <a:pPr algn="ctr" rtl="0"/>
            <a:r>
              <a:rPr lang="sv-SE" sz="2000" b="1" dirty="0">
                <a:solidFill>
                  <a:schemeClr val="bg1"/>
                </a:solidFill>
                <a:latin typeface="Trebuchet MS" panose="020B0603020202020204" pitchFamily="34" charset="0"/>
              </a:rPr>
              <a:t>2020</a:t>
            </a:r>
          </a:p>
        </p:txBody>
      </p:sp>
      <p:sp>
        <p:nvSpPr>
          <p:cNvPr id="24" name="Textruta 194">
            <a:extLst>
              <a:ext uri="{FF2B5EF4-FFF2-40B4-BE49-F238E27FC236}">
                <a16:creationId xmlns:a16="http://schemas.microsoft.com/office/drawing/2014/main" id="{61084501-1533-A349-BF3F-82AA20BD5D5C}"/>
              </a:ext>
            </a:extLst>
          </p:cNvPr>
          <p:cNvSpPr txBox="1"/>
          <p:nvPr/>
        </p:nvSpPr>
        <p:spPr>
          <a:xfrm>
            <a:off x="6382200" y="5908381"/>
            <a:ext cx="4609161" cy="288000"/>
          </a:xfrm>
          <a:prstGeom prst="rect">
            <a:avLst/>
          </a:prstGeom>
          <a:solidFill>
            <a:srgbClr val="336891"/>
          </a:solidFill>
          <a:ln>
            <a:noFill/>
          </a:ln>
        </p:spPr>
        <p:txBody>
          <a:bodyPr wrap="square" lIns="0" tIns="0" rIns="0" bIns="0" rtlCol="0">
            <a:noAutofit/>
          </a:bodyPr>
          <a:lstStyle/>
          <a:p>
            <a:pPr algn="ctr" rtl="0"/>
            <a:r>
              <a:rPr lang="sv-SE" sz="2000" b="1" dirty="0">
                <a:solidFill>
                  <a:schemeClr val="bg1"/>
                </a:solidFill>
                <a:latin typeface="Trebuchet MS" panose="020B0603020202020204" pitchFamily="34" charset="0"/>
              </a:rPr>
              <a:t>2021</a:t>
            </a:r>
          </a:p>
        </p:txBody>
      </p:sp>
      <p:sp>
        <p:nvSpPr>
          <p:cNvPr id="94" name="Femhörning 93">
            <a:extLst>
              <a:ext uri="{FF2B5EF4-FFF2-40B4-BE49-F238E27FC236}">
                <a16:creationId xmlns:a16="http://schemas.microsoft.com/office/drawing/2014/main" id="{6B34D214-B18A-B545-B246-4C72E664C799}"/>
              </a:ext>
            </a:extLst>
          </p:cNvPr>
          <p:cNvSpPr/>
          <p:nvPr/>
        </p:nvSpPr>
        <p:spPr>
          <a:xfrm>
            <a:off x="6523934" y="3977494"/>
            <a:ext cx="4425460" cy="421126"/>
          </a:xfrm>
          <a:prstGeom prst="homePlate">
            <a:avLst/>
          </a:prstGeom>
          <a:solidFill>
            <a:srgbClr val="5F943D"/>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dirty="0"/>
              <a:t>Förvaltning</a:t>
            </a:r>
          </a:p>
        </p:txBody>
      </p:sp>
      <p:sp>
        <p:nvSpPr>
          <p:cNvPr id="92" name="Femhörning 91">
            <a:extLst>
              <a:ext uri="{FF2B5EF4-FFF2-40B4-BE49-F238E27FC236}">
                <a16:creationId xmlns:a16="http://schemas.microsoft.com/office/drawing/2014/main" id="{B7C0735A-F485-2E4E-B001-F8C7632885A0}"/>
              </a:ext>
            </a:extLst>
          </p:cNvPr>
          <p:cNvSpPr/>
          <p:nvPr/>
        </p:nvSpPr>
        <p:spPr>
          <a:xfrm>
            <a:off x="239396" y="2673128"/>
            <a:ext cx="10709998" cy="331387"/>
          </a:xfrm>
          <a:prstGeom prst="homePlat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600" dirty="0">
                <a:solidFill>
                  <a:schemeClr val="bg1"/>
                </a:solidFill>
              </a:rPr>
              <a:t>Tid och pengar</a:t>
            </a:r>
          </a:p>
        </p:txBody>
      </p:sp>
      <p:sp>
        <p:nvSpPr>
          <p:cNvPr id="95" name="Femhörning 94">
            <a:extLst>
              <a:ext uri="{FF2B5EF4-FFF2-40B4-BE49-F238E27FC236}">
                <a16:creationId xmlns:a16="http://schemas.microsoft.com/office/drawing/2014/main" id="{008EA464-74F9-4E41-9BFB-D71CEC0BE7A2}"/>
              </a:ext>
            </a:extLst>
          </p:cNvPr>
          <p:cNvSpPr/>
          <p:nvPr/>
        </p:nvSpPr>
        <p:spPr>
          <a:xfrm>
            <a:off x="6525110" y="4478063"/>
            <a:ext cx="4466251" cy="421126"/>
          </a:xfrm>
          <a:prstGeom prst="homePlate">
            <a:avLst/>
          </a:prstGeom>
          <a:solidFill>
            <a:srgbClr val="5F943D"/>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dirty="0"/>
              <a:t>Implementering</a:t>
            </a:r>
          </a:p>
        </p:txBody>
      </p:sp>
      <p:sp>
        <p:nvSpPr>
          <p:cNvPr id="47" name="Rektangel 46">
            <a:extLst>
              <a:ext uri="{FF2B5EF4-FFF2-40B4-BE49-F238E27FC236}">
                <a16:creationId xmlns:a16="http://schemas.microsoft.com/office/drawing/2014/main" id="{CCA143E4-394B-0744-A426-0470B8D5A7B1}"/>
              </a:ext>
            </a:extLst>
          </p:cNvPr>
          <p:cNvSpPr/>
          <p:nvPr/>
        </p:nvSpPr>
        <p:spPr>
          <a:xfrm>
            <a:off x="213800" y="1319841"/>
            <a:ext cx="5822967" cy="881622"/>
          </a:xfrm>
          <a:prstGeom prst="rect">
            <a:avLst/>
          </a:prstGeom>
          <a:solidFill>
            <a:schemeClr val="accent1">
              <a:alpha val="7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sv-SE" sz="2400" dirty="0">
                <a:solidFill>
                  <a:schemeClr val="bg1"/>
                </a:solidFill>
              </a:rPr>
              <a:t>VästKom</a:t>
            </a:r>
            <a:endParaRPr lang="sv-SE" dirty="0">
              <a:solidFill>
                <a:schemeClr val="bg1"/>
              </a:solidFill>
            </a:endParaRPr>
          </a:p>
        </p:txBody>
      </p:sp>
      <p:sp>
        <p:nvSpPr>
          <p:cNvPr id="48" name="Femhörning 47">
            <a:extLst>
              <a:ext uri="{FF2B5EF4-FFF2-40B4-BE49-F238E27FC236}">
                <a16:creationId xmlns:a16="http://schemas.microsoft.com/office/drawing/2014/main" id="{E2B36B22-A0E8-B24D-81F2-6E8751081467}"/>
              </a:ext>
            </a:extLst>
          </p:cNvPr>
          <p:cNvSpPr/>
          <p:nvPr/>
        </p:nvSpPr>
        <p:spPr>
          <a:xfrm>
            <a:off x="249077" y="1726029"/>
            <a:ext cx="5767973" cy="391748"/>
          </a:xfrm>
          <a:prstGeom prst="homePlat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600" dirty="0">
                <a:solidFill>
                  <a:schemeClr val="bg1"/>
                </a:solidFill>
              </a:rPr>
              <a:t>Bidrar med vissa kostnader och tillsätter vissa resurser för arbetet</a:t>
            </a:r>
          </a:p>
        </p:txBody>
      </p:sp>
      <p:sp>
        <p:nvSpPr>
          <p:cNvPr id="55" name="Femhörning 54">
            <a:extLst>
              <a:ext uri="{FF2B5EF4-FFF2-40B4-BE49-F238E27FC236}">
                <a16:creationId xmlns:a16="http://schemas.microsoft.com/office/drawing/2014/main" id="{B6BFC751-4AC9-B845-BA15-27B9B863F794}"/>
              </a:ext>
            </a:extLst>
          </p:cNvPr>
          <p:cNvSpPr/>
          <p:nvPr/>
        </p:nvSpPr>
        <p:spPr>
          <a:xfrm>
            <a:off x="621118" y="3383696"/>
            <a:ext cx="1603456" cy="449873"/>
          </a:xfrm>
          <a:prstGeom prst="homePlat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dirty="0"/>
              <a:t>Projektplan med kravställning</a:t>
            </a:r>
          </a:p>
        </p:txBody>
      </p:sp>
      <p:sp>
        <p:nvSpPr>
          <p:cNvPr id="93" name="Femhörning 92">
            <a:extLst>
              <a:ext uri="{FF2B5EF4-FFF2-40B4-BE49-F238E27FC236}">
                <a16:creationId xmlns:a16="http://schemas.microsoft.com/office/drawing/2014/main" id="{0D37EF38-F36E-8D43-9FF5-73C79D4CCB15}"/>
              </a:ext>
            </a:extLst>
          </p:cNvPr>
          <p:cNvSpPr/>
          <p:nvPr/>
        </p:nvSpPr>
        <p:spPr>
          <a:xfrm>
            <a:off x="4991683" y="4867897"/>
            <a:ext cx="1335967" cy="421126"/>
          </a:xfrm>
          <a:prstGeom prst="homePlat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dirty="0"/>
              <a:t>Projekt avslut</a:t>
            </a:r>
          </a:p>
        </p:txBody>
      </p:sp>
    </p:spTree>
    <p:extLst>
      <p:ext uri="{BB962C8B-B14F-4D97-AF65-F5344CB8AC3E}">
        <p14:creationId xmlns:p14="http://schemas.microsoft.com/office/powerpoint/2010/main" val="377930364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animBg="1"/>
      <p:bldP spid="92" grpId="0" animBg="1"/>
      <p:bldP spid="47" grpId="0" animBg="1"/>
      <p:bldP spid="48" grpId="0" animBg="1"/>
    </p:bld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TotalTime>
  <Words>463</Words>
  <Application>Microsoft Macintosh PowerPoint</Application>
  <PresentationFormat>Bredbild</PresentationFormat>
  <Paragraphs>185</Paragraphs>
  <Slides>9</Slides>
  <Notes>7</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9</vt:i4>
      </vt:variant>
    </vt:vector>
  </HeadingPairs>
  <TitlesOfParts>
    <vt:vector size="16" baseType="lpstr">
      <vt:lpstr>Arial</vt:lpstr>
      <vt:lpstr>Calibri</vt:lpstr>
      <vt:lpstr>Calibri Light</vt:lpstr>
      <vt:lpstr>Corbel</vt:lpstr>
      <vt:lpstr>Times New Roman</vt:lpstr>
      <vt:lpstr>Trebuchet MS</vt:lpstr>
      <vt:lpstr>Office-tema</vt:lpstr>
      <vt:lpstr>Projekt SIV</vt:lpstr>
      <vt:lpstr>Förslag på övergripande projektplan för  SIV</vt:lpstr>
      <vt:lpstr>Förslag på projektorganisation</vt:lpstr>
      <vt:lpstr>PowerPoint-presentation</vt:lpstr>
      <vt:lpstr>Kostnader projekt</vt:lpstr>
      <vt:lpstr>Kostnader plattform och användarportal</vt:lpstr>
      <vt:lpstr>Kostnader organisation/förvaltning</vt:lpstr>
      <vt:lpstr>Ekonomi</vt:lpstr>
      <vt:lpstr>Finansiering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 SIV</dc:title>
  <dc:creator>Rosanna Björklund</dc:creator>
  <cp:lastModifiedBy>Rosanna Björklund</cp:lastModifiedBy>
  <cp:revision>1</cp:revision>
  <dcterms:created xsi:type="dcterms:W3CDTF">2019-05-21T09:38:07Z</dcterms:created>
  <dcterms:modified xsi:type="dcterms:W3CDTF">2019-05-21T13:10:57Z</dcterms:modified>
</cp:coreProperties>
</file>