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3" r:id="rId3"/>
    <p:sldId id="261" r:id="rId4"/>
    <p:sldId id="270" r:id="rId5"/>
    <p:sldId id="271" r:id="rId6"/>
    <p:sldId id="267" r:id="rId7"/>
    <p:sldId id="268" r:id="rId8"/>
    <p:sldId id="272" r:id="rId9"/>
    <p:sldId id="269" r:id="rId10"/>
    <p:sldId id="274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0" autoAdjust="0"/>
    <p:restoredTop sz="78647" autoAdjust="0"/>
  </p:normalViewPr>
  <p:slideViewPr>
    <p:cSldViewPr snapToGrid="0">
      <p:cViewPr varScale="1">
        <p:scale>
          <a:sx n="50" d="100"/>
          <a:sy n="50" d="100"/>
        </p:scale>
        <p:origin x="11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53721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3033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Click to edit Master title style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sv-SE" altLang="sv-SE" sz="4400" dirty="0"/>
              <a:t>Virtuella eller fysiska läkarbesök.</a:t>
            </a:r>
            <a:br>
              <a:rPr lang="sv-SE" altLang="sv-SE" sz="4400" dirty="0"/>
            </a:br>
            <a:br>
              <a:rPr lang="sv-SE" altLang="sv-SE" sz="4400" dirty="0"/>
            </a:br>
            <a:endParaRPr lang="sv-SE" sz="4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3563191"/>
            <a:ext cx="7787283" cy="2631060"/>
          </a:xfrm>
        </p:spPr>
        <p:txBody>
          <a:bodyPr>
            <a:noAutofit/>
          </a:bodyPr>
          <a:lstStyle/>
          <a:p>
            <a:pPr algn="l"/>
            <a:r>
              <a:rPr lang="sv-SE" altLang="sv-SE" sz="3600" dirty="0"/>
              <a:t>Finns skillnader i behandlingsresultat av sårläkning? </a:t>
            </a:r>
            <a:br>
              <a:rPr lang="sv-SE" sz="3200" dirty="0"/>
            </a:br>
            <a:endParaRPr lang="sv-SE" sz="3200" dirty="0"/>
          </a:p>
          <a:p>
            <a:pPr algn="l"/>
            <a:endParaRPr lang="sv-SE" sz="3200" dirty="0"/>
          </a:p>
          <a:p>
            <a:pPr algn="l"/>
            <a:r>
              <a:rPr lang="sv-SE" sz="2000" dirty="0"/>
              <a:t>Anna </a:t>
            </a:r>
            <a:r>
              <a:rPr lang="sv-SE" sz="2000" dirty="0" err="1"/>
              <a:t>Nilsén</a:t>
            </a:r>
            <a:r>
              <a:rPr lang="sv-SE" sz="2000" dirty="0"/>
              <a:t> Wästerläkarna </a:t>
            </a:r>
            <a:r>
              <a:rPr lang="sv-SE" sz="2000" dirty="0" err="1"/>
              <a:t>Redegatan</a:t>
            </a:r>
            <a:endParaRPr lang="sv-SE" sz="2000" dirty="0"/>
          </a:p>
        </p:txBody>
      </p:sp>
      <p:pic>
        <p:nvPicPr>
          <p:cNvPr id="4" name="Bildobjekt 3" descr="C:\Users\lenla19\AppData\Local\Microsoft\Windows\Temporary Internet Files\Content.Outlook\P0UGEH69\Fyrbodals hälsoakademi_transparent bakgrund.png">
            <a:extLst>
              <a:ext uri="{FF2B5EF4-FFF2-40B4-BE49-F238E27FC236}">
                <a16:creationId xmlns:a16="http://schemas.microsoft.com/office/drawing/2014/main" id="{05008AF2-468F-4F57-849B-7400FEAFEA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92" y="241603"/>
            <a:ext cx="4654550" cy="417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1B9D0C2-44FB-43E8-8343-A0ECC4AB1A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166" y="201599"/>
            <a:ext cx="1243965" cy="49720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AA5986E7-96BF-48A8-8751-8DC5ABAC875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632" y="206548"/>
            <a:ext cx="3085465" cy="577215"/>
          </a:xfrm>
          <a:prstGeom prst="rect">
            <a:avLst/>
          </a:prstGeom>
          <a:ln>
            <a:noFill/>
          </a:ln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8DF072AB-398A-4A27-9979-97FE7E0A383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338" y="6449695"/>
            <a:ext cx="1345565" cy="40830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2BC0912-44D0-44A9-A415-2B261EE54121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703" y="6163945"/>
            <a:ext cx="1616075" cy="327660"/>
          </a:xfrm>
          <a:prstGeom prst="rect">
            <a:avLst/>
          </a:prstGeom>
        </p:spPr>
      </p:pic>
      <p:grpSp>
        <p:nvGrpSpPr>
          <p:cNvPr id="13" name="Grupp 12">
            <a:extLst>
              <a:ext uri="{FF2B5EF4-FFF2-40B4-BE49-F238E27FC236}">
                <a16:creationId xmlns:a16="http://schemas.microsoft.com/office/drawing/2014/main" id="{053412AD-A034-4287-A0B0-5AFF771733D4}"/>
              </a:ext>
            </a:extLst>
          </p:cNvPr>
          <p:cNvGrpSpPr/>
          <p:nvPr/>
        </p:nvGrpSpPr>
        <p:grpSpPr>
          <a:xfrm>
            <a:off x="11176598" y="206548"/>
            <a:ext cx="648305" cy="722165"/>
            <a:chOff x="4311835" y="1449413"/>
            <a:chExt cx="648305" cy="722165"/>
          </a:xfrm>
        </p:grpSpPr>
        <p:pic>
          <p:nvPicPr>
            <p:cNvPr id="11" name="Bildobjekt 10">
              <a:extLst>
                <a:ext uri="{FF2B5EF4-FFF2-40B4-BE49-F238E27FC236}">
                  <a16:creationId xmlns:a16="http://schemas.microsoft.com/office/drawing/2014/main" id="{6B7D8928-578E-4958-AD17-4DA3B8CFC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5665" y="1449413"/>
              <a:ext cx="480646" cy="417195"/>
            </a:xfrm>
            <a:prstGeom prst="rect">
              <a:avLst/>
            </a:prstGeom>
          </p:spPr>
        </p:pic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880EA681-430B-4BAE-A393-6CAB0C477017}"/>
                </a:ext>
              </a:extLst>
            </p:cNvPr>
            <p:cNvSpPr txBox="1"/>
            <p:nvPr/>
          </p:nvSpPr>
          <p:spPr>
            <a:xfrm>
              <a:off x="4311835" y="1802246"/>
              <a:ext cx="6483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dirty="0">
                  <a:solidFill>
                    <a:schemeClr val="accent1"/>
                  </a:solidFill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6528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Framtiden</a:t>
            </a:r>
            <a:endParaRPr lang="en-US" dirty="0"/>
          </a:p>
        </p:txBody>
      </p:sp>
      <p:pic>
        <p:nvPicPr>
          <p:cNvPr id="4" name="Content Placeholder 4" descr="Framtid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9" b="12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958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Några</a:t>
            </a:r>
            <a:r>
              <a:rPr lang="en-US" dirty="0"/>
              <a:t> </a:t>
            </a:r>
            <a:r>
              <a:rPr lang="en-US" dirty="0" err="1"/>
              <a:t>viktiga</a:t>
            </a:r>
            <a:r>
              <a:rPr lang="en-US" dirty="0"/>
              <a:t> </a:t>
            </a:r>
            <a:r>
              <a:rPr lang="en-US" dirty="0" err="1"/>
              <a:t>begrepp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="1" dirty="0" err="1"/>
              <a:t>Telemedicin</a:t>
            </a:r>
            <a:r>
              <a:rPr lang="en-US" dirty="0"/>
              <a:t>- </a:t>
            </a:r>
            <a:r>
              <a:rPr lang="en-US" dirty="0" err="1"/>
              <a:t>hälsovårdsutövande</a:t>
            </a:r>
            <a:r>
              <a:rPr lang="en-US" dirty="0"/>
              <a:t> med </a:t>
            </a:r>
            <a:r>
              <a:rPr lang="en-US" dirty="0" err="1"/>
              <a:t>hjälp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interaktivt</a:t>
            </a:r>
            <a:r>
              <a:rPr lang="en-US" dirty="0"/>
              <a:t> </a:t>
            </a:r>
            <a:r>
              <a:rPr lang="en-US" dirty="0" err="1"/>
              <a:t>ljud</a:t>
            </a:r>
            <a:r>
              <a:rPr lang="en-US" dirty="0"/>
              <a:t>, </a:t>
            </a:r>
            <a:r>
              <a:rPr lang="en-US" dirty="0" err="1"/>
              <a:t>visuellt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/</a:t>
            </a:r>
            <a:r>
              <a:rPr lang="en-US" dirty="0" err="1"/>
              <a:t>eller</a:t>
            </a:r>
            <a:r>
              <a:rPr lang="en-US" dirty="0"/>
              <a:t> med </a:t>
            </a:r>
            <a:r>
              <a:rPr lang="en-US" dirty="0" err="1"/>
              <a:t>datakommunikation</a:t>
            </a:r>
            <a:endParaRPr lang="en-US" dirty="0"/>
          </a:p>
          <a:p>
            <a:endParaRPr lang="en-US" dirty="0"/>
          </a:p>
          <a:p>
            <a:r>
              <a:rPr lang="en-US" b="1" dirty="0" err="1"/>
              <a:t>Virtuell</a:t>
            </a:r>
            <a:r>
              <a:rPr lang="en-US" b="1" dirty="0"/>
              <a:t> </a:t>
            </a:r>
            <a:r>
              <a:rPr lang="en-US" b="1" dirty="0" err="1"/>
              <a:t>verklighet</a:t>
            </a:r>
            <a:r>
              <a:rPr lang="en-US" dirty="0"/>
              <a:t>- </a:t>
            </a:r>
            <a:r>
              <a:rPr lang="en-US" dirty="0" err="1"/>
              <a:t>datateknik</a:t>
            </a:r>
            <a:r>
              <a:rPr lang="en-US" dirty="0"/>
              <a:t> </a:t>
            </a:r>
            <a:r>
              <a:rPr lang="en-US" dirty="0" err="1"/>
              <a:t>används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behålla</a:t>
            </a:r>
            <a:r>
              <a:rPr lang="en-US" dirty="0"/>
              <a:t> en </a:t>
            </a:r>
            <a:r>
              <a:rPr lang="en-US" dirty="0" err="1"/>
              <a:t>miljö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framställer</a:t>
            </a:r>
            <a:r>
              <a:rPr lang="en-US" dirty="0"/>
              <a:t> en </a:t>
            </a:r>
            <a:r>
              <a:rPr lang="en-US" dirty="0" err="1"/>
              <a:t>använders</a:t>
            </a:r>
            <a:r>
              <a:rPr lang="en-US" dirty="0"/>
              <a:t> </a:t>
            </a:r>
            <a:r>
              <a:rPr lang="en-US" dirty="0" err="1"/>
              <a:t>fysiska</a:t>
            </a:r>
            <a:r>
              <a:rPr lang="en-US" dirty="0"/>
              <a:t> </a:t>
            </a:r>
            <a:r>
              <a:rPr lang="en-US" dirty="0" err="1"/>
              <a:t>närvaro</a:t>
            </a:r>
            <a:r>
              <a:rPr lang="en-US" dirty="0"/>
              <a:t> i den </a:t>
            </a:r>
            <a:r>
              <a:rPr lang="en-US" dirty="0" err="1"/>
              <a:t>miljön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användaren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interagera</a:t>
            </a:r>
            <a:r>
              <a:rPr lang="en-US" dirty="0"/>
              <a:t> med den</a:t>
            </a:r>
          </a:p>
        </p:txBody>
      </p:sp>
    </p:spTree>
    <p:extLst>
      <p:ext uri="{BB962C8B-B14F-4D97-AF65-F5344CB8AC3E}">
        <p14:creationId xmlns:p14="http://schemas.microsoft.com/office/powerpoint/2010/main" val="2834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8998"/>
            <a:ext cx="9575800" cy="1325563"/>
          </a:xfrm>
        </p:spPr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F7F27-8F0B-4BEA-B51A-C0A92DEA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1" y="1694561"/>
            <a:ext cx="9575799" cy="3955227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Sveriges befolkning blir äldre</a:t>
            </a:r>
          </a:p>
          <a:p>
            <a:endParaRPr lang="sv-SE" dirty="0"/>
          </a:p>
          <a:p>
            <a:r>
              <a:rPr lang="sv-SE" dirty="0"/>
              <a:t>Svårläkta sår öka</a:t>
            </a:r>
          </a:p>
        </p:txBody>
      </p:sp>
    </p:spTree>
    <p:extLst>
      <p:ext uri="{BB962C8B-B14F-4D97-AF65-F5344CB8AC3E}">
        <p14:creationId xmlns:p14="http://schemas.microsoft.com/office/powerpoint/2010/main" val="160189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Svårläkt</a:t>
            </a:r>
            <a:r>
              <a:rPr lang="en-US" dirty="0"/>
              <a:t> </a:t>
            </a:r>
            <a:r>
              <a:rPr lang="en-US" dirty="0" err="1"/>
              <a:t>Diabetessår</a:t>
            </a:r>
            <a:endParaRPr lang="en-US" dirty="0"/>
          </a:p>
        </p:txBody>
      </p:sp>
      <p:pic>
        <p:nvPicPr>
          <p:cNvPr id="4" name="Content Placeholder 3" descr="Fotså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218" r="-38218"/>
          <a:stretch/>
        </p:blipFill>
        <p:spPr>
          <a:xfrm>
            <a:off x="-153761" y="1694561"/>
            <a:ext cx="9592139" cy="395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357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Telemedicin</a:t>
            </a:r>
            <a:endParaRPr lang="en-US" dirty="0"/>
          </a:p>
        </p:txBody>
      </p:sp>
      <p:pic>
        <p:nvPicPr>
          <p:cNvPr id="4" name="Content Placeholder 4" descr="Telemedici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685" r="-30685"/>
          <a:stretch>
            <a:fillRect/>
          </a:stretch>
        </p:blipFill>
        <p:spPr>
          <a:xfrm>
            <a:off x="0" y="1657317"/>
            <a:ext cx="9575800" cy="3956050"/>
          </a:xfrm>
        </p:spPr>
      </p:pic>
    </p:spTree>
    <p:extLst>
      <p:ext uri="{BB962C8B-B14F-4D97-AF65-F5344CB8AC3E}">
        <p14:creationId xmlns:p14="http://schemas.microsoft.com/office/powerpoint/2010/main" val="249702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8998"/>
            <a:ext cx="9575800" cy="1325563"/>
          </a:xfrm>
        </p:spPr>
        <p:txBody>
          <a:bodyPr/>
          <a:lstStyle/>
          <a:p>
            <a:r>
              <a:rPr lang="sv-SE" dirty="0"/>
              <a:t>Syfte/Metod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F7F27-8F0B-4BEA-B51A-C0A92DEA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1" y="1694561"/>
            <a:ext cx="9575799" cy="3955227"/>
          </a:xfrm>
        </p:spPr>
        <p:txBody>
          <a:bodyPr/>
          <a:lstStyle/>
          <a:p>
            <a:endParaRPr lang="sv-SE" altLang="sv-SE" dirty="0"/>
          </a:p>
          <a:p>
            <a:r>
              <a:rPr lang="sv-SE" altLang="sv-SE" dirty="0"/>
              <a:t>Finns skillnader i behandlingsresultaten av sårläkning vid virtuella jämfört med fysiska läkarbesök?</a:t>
            </a:r>
          </a:p>
          <a:p>
            <a:endParaRPr lang="sv-SE" dirty="0"/>
          </a:p>
          <a:p>
            <a:r>
              <a:rPr lang="sv-SE" dirty="0"/>
              <a:t>Litteratursökning i </a:t>
            </a:r>
            <a:r>
              <a:rPr lang="sv-SE" dirty="0" err="1"/>
              <a:t>PubMed</a:t>
            </a:r>
            <a:r>
              <a:rPr lang="sv-SE" dirty="0"/>
              <a:t> februari 2019</a:t>
            </a:r>
          </a:p>
          <a:p>
            <a:endParaRPr lang="sv-SE" dirty="0"/>
          </a:p>
          <a:p>
            <a:r>
              <a:rPr lang="sv-SE" dirty="0"/>
              <a:t>Sökord: (</a:t>
            </a:r>
            <a:r>
              <a:rPr lang="sv-SE" dirty="0" err="1"/>
              <a:t>telemedicine</a:t>
            </a:r>
            <a:r>
              <a:rPr lang="sv-SE" dirty="0"/>
              <a:t> AND ”</a:t>
            </a:r>
            <a:r>
              <a:rPr lang="sv-SE" dirty="0" err="1"/>
              <a:t>wound</a:t>
            </a:r>
            <a:r>
              <a:rPr lang="sv-SE" dirty="0"/>
              <a:t> healing”)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970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8998"/>
            <a:ext cx="9575800" cy="1325563"/>
          </a:xfrm>
        </p:spPr>
        <p:txBody>
          <a:bodyPr/>
          <a:lstStyle/>
          <a:p>
            <a:r>
              <a:rPr lang="sv-SE" dirty="0"/>
              <a:t>Resultat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F7F27-8F0B-4BEA-B51A-C0A92DEA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1" y="1694561"/>
            <a:ext cx="9575799" cy="395522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Fem </a:t>
            </a:r>
            <a:r>
              <a:rPr lang="en-US" dirty="0" err="1"/>
              <a:t>artiklar</a:t>
            </a:r>
            <a:r>
              <a:rPr lang="en-US" dirty="0"/>
              <a:t> </a:t>
            </a:r>
            <a:r>
              <a:rPr lang="en-US" dirty="0" err="1"/>
              <a:t>inkluderade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Varierande</a:t>
            </a:r>
            <a:r>
              <a:rPr lang="en-US" dirty="0"/>
              <a:t> </a:t>
            </a:r>
            <a:r>
              <a:rPr lang="en-US" dirty="0" err="1"/>
              <a:t>behandlingsresultat</a:t>
            </a:r>
            <a:endParaRPr lang="en-US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0166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Resultat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/>
              <a:t>Norsk</a:t>
            </a:r>
            <a:r>
              <a:rPr lang="en-US" dirty="0"/>
              <a:t> </a:t>
            </a:r>
            <a:r>
              <a:rPr lang="en-US" dirty="0" err="1"/>
              <a:t>kvalitativ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Smith-</a:t>
            </a:r>
            <a:r>
              <a:rPr lang="en-US" dirty="0" err="1"/>
              <a:t>Ström</a:t>
            </a:r>
            <a:r>
              <a:rPr lang="en-US" dirty="0"/>
              <a:t> et al</a:t>
            </a:r>
          </a:p>
          <a:p>
            <a:endParaRPr lang="en-US" dirty="0"/>
          </a:p>
          <a:p>
            <a:r>
              <a:rPr lang="en-US" dirty="0" err="1"/>
              <a:t>Svensk</a:t>
            </a:r>
            <a:r>
              <a:rPr lang="en-US" dirty="0"/>
              <a:t> </a:t>
            </a:r>
            <a:r>
              <a:rPr lang="en-US" dirty="0" err="1"/>
              <a:t>registerbaserad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Wickström</a:t>
            </a:r>
            <a:r>
              <a:rPr lang="en-US" dirty="0"/>
              <a:t> et al</a:t>
            </a:r>
          </a:p>
          <a:p>
            <a:endParaRPr lang="en-US" dirty="0"/>
          </a:p>
          <a:p>
            <a:r>
              <a:rPr lang="en-US" dirty="0" err="1"/>
              <a:t>Norsk</a:t>
            </a:r>
            <a:r>
              <a:rPr lang="en-US" dirty="0"/>
              <a:t> RCT </a:t>
            </a:r>
            <a:r>
              <a:rPr lang="en-US" dirty="0" err="1"/>
              <a:t>av</a:t>
            </a:r>
            <a:r>
              <a:rPr lang="en-US" dirty="0"/>
              <a:t> Smith-</a:t>
            </a:r>
            <a:r>
              <a:rPr lang="en-US" dirty="0" err="1"/>
              <a:t>Ström</a:t>
            </a:r>
            <a:r>
              <a:rPr lang="en-US" dirty="0"/>
              <a:t> et al</a:t>
            </a:r>
          </a:p>
          <a:p>
            <a:endParaRPr lang="en-US" dirty="0"/>
          </a:p>
          <a:p>
            <a:r>
              <a:rPr lang="en-US" dirty="0" err="1"/>
              <a:t>Danska</a:t>
            </a:r>
            <a:r>
              <a:rPr lang="en-US" dirty="0"/>
              <a:t> RCT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Rasmussen et al</a:t>
            </a:r>
          </a:p>
        </p:txBody>
      </p:sp>
    </p:spTree>
    <p:extLst>
      <p:ext uri="{BB962C8B-B14F-4D97-AF65-F5344CB8AC3E}">
        <p14:creationId xmlns:p14="http://schemas.microsoft.com/office/powerpoint/2010/main" val="993792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08100" y="368998"/>
            <a:ext cx="9575800" cy="1325563"/>
          </a:xfrm>
        </p:spPr>
        <p:txBody>
          <a:bodyPr/>
          <a:lstStyle/>
          <a:p>
            <a:r>
              <a:rPr lang="sv-SE" dirty="0"/>
              <a:t>Slutsats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3F7F27-8F0B-4BEA-B51A-C0A92DEAC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101" y="1694561"/>
            <a:ext cx="9575799" cy="3955227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Telemedicin är komplext</a:t>
            </a:r>
          </a:p>
          <a:p>
            <a:endParaRPr lang="sv-SE" dirty="0"/>
          </a:p>
          <a:p>
            <a:r>
              <a:rPr lang="sv-SE" dirty="0"/>
              <a:t>Inga säkra slutsatser</a:t>
            </a:r>
          </a:p>
          <a:p>
            <a:endParaRPr lang="sv-SE" dirty="0"/>
          </a:p>
          <a:p>
            <a:r>
              <a:rPr lang="sv-SE" dirty="0"/>
              <a:t>Fler studier bör göras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791054"/>
      </p:ext>
    </p:extLst>
  </p:cSld>
  <p:clrMapOvr>
    <a:masterClrMapping/>
  </p:clrMapOvr>
</p:sld>
</file>

<file path=ppt/theme/theme1.xml><?xml version="1.0" encoding="utf-8"?>
<a:theme xmlns:a="http://schemas.openxmlformats.org/drawingml/2006/main" name="Mall_Erfarenhetskonferns_2019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_Erfarenhetskonferns_2019 [Skrivskyddad]" id="{76966E2C-CC31-408C-9D1A-193071154ED3}" vid="{666A51CF-E4AD-4CDF-8FB6-B450C2C693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Mall_Erfarenhetskonferns_2019.potx</Template>
  <TotalTime>297</TotalTime>
  <Words>145</Words>
  <Application>Microsoft Office PowerPoint</Application>
  <PresentationFormat>Bredbild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Mall_Erfarenhetskonferns_2019</vt:lpstr>
      <vt:lpstr>Virtuella eller fysiska läkarbesök.  </vt:lpstr>
      <vt:lpstr>Några viktiga begrepp</vt:lpstr>
      <vt:lpstr>Bakgrund</vt:lpstr>
      <vt:lpstr>Svårläkt Diabetessår</vt:lpstr>
      <vt:lpstr>Telemedicin</vt:lpstr>
      <vt:lpstr>Syfte/Metod</vt:lpstr>
      <vt:lpstr>Resultat</vt:lpstr>
      <vt:lpstr>Resultat</vt:lpstr>
      <vt:lpstr>Slutsats</vt:lpstr>
      <vt:lpstr>Framtiden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 konferens 28/5</dc:title>
  <dc:creator>Linn Wallér</dc:creator>
  <cp:lastModifiedBy>Linn Wallér</cp:lastModifiedBy>
  <cp:revision>17</cp:revision>
  <dcterms:created xsi:type="dcterms:W3CDTF">2019-05-15T08:52:45Z</dcterms:created>
  <dcterms:modified xsi:type="dcterms:W3CDTF">2019-05-27T21:10:58Z</dcterms:modified>
</cp:coreProperties>
</file>